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4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تْورّ شُن نَن تُن مَسَقٍ.عَ لُمَ عَلْ سُسُي يٍ نَشَن سِنمَ شُرٍ يٍ شُ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هِننّمَ ﭑ نَ يَنيِ رَ،ﭑ قَن بّيتِ بَمَ عَ بّ كْي رَ.ﭑ عَلَ مَشَندِ مَ نَشَن ﭑ نَبَلٌ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عَ قَلَ عَلَ بّ،نَشَن سّنبّ فبٌ عَلْ قَنيٍ،«عِ نّيمُشِ ﭑ مَ مُنقٍ رَ؟عِ ﭑ لُشِ تْورّ كُيﭑ يَشُييٍ شَ نْي بُن مَ مُنقٍ رَ؟»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ﭑ تْورْ مَ كٌنبِ رَ لْشْ يٌ لْشْ.عٍ ﭑ مَشْرِنمَ، «عِ مَرِفِ عَلَ نَ مِندٍن؟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ٌندٌنيِ نِمِسَشِ مُنقٍ رَ؟ﭑ بْحّ سُننُنشِ مُنقٍ رَ؟ﭑ شَ ﭑ شَشِلِ تِ عَلَ رَ،ﭑ مَن شَ عَ تَنتُ عَ شَ كِسِ شَ قٍ رَ.ﭑ مَرِفِ نَن نَ ﭑ مَ مَرَكِسِمَ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ٌندٌنيِ نِمِسَشِ مُنقٍ رَ؟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رَ شَ دِيٍ شَ لْننِ بّيتِ بّيتِبَيٍ شَ مَنفّ بّ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وَ مَ لُقٍ عِ يِرٍ.ﭑ عِ قٍنمَ عَلْ شٍلِ يٍ قٍنمَ كِ نَش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هَيِ نَ عَلَ حِحّ مَ.ﭑ عَ يِرٍ لِمَ مُن تّمُي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كْسِ ﭑ وَ مَ كْي رَ،ﭑ وَ مَ يَنيِ رَ.مِشِ ﭑ مَشْرِنمَ،«عِ مَرِفِ عَلَ نَ مِندٍن؟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رَتُ يِ قٍ مَ، ﭑ بْحّ سّيوَ مَ نّ.سِنفٍ ﭑ نُ حَمَ رَحّرّ مَ عَلَ شَ هْرْ مْبَنشِ نَن كُي،عٍ نُ بّيتِ بَقٍ حّلّشِنيِ كُي،عٍ تَنتُي رَ سِفَ عَلَ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ﭑ سٌندٌنيِ نِمِسَشِ؟مُنقٍ رَ ﭑ بْحّ سُننُنشِ؟ﭑ شَ ﭑ شَشِلِ تِ عَلَ رَ،ﭑ مَن شَ عَ تَنتُ عَ شَ كِسِ شَ قٍ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، ﭑ بْحّ نِمِسَشِ ﭑ يّتّ كَن مَ قٍ رَ.نَ نَ عَ رَ ﭑ نَن ﭑ نَتُمَ عِ مَ يُرُدّن،ﭑ نَ دّننَشّ يِ تّمُي،شٍرِ مٌن نُن مِسَرِ فٍيَيٍ نَ دّننَش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2026-06-15T08:24:02Z</dcterms:created>
  <dcterms:modified xsi:type="dcterms:W3CDTF">2026-06-15T08:24:02Z</dcterms:modified>
  <dc:title>Bible.com.au: يَبُرَ 42:1-12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