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06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41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ُرٍ مَ عَلَ مَشَندِقٍ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ّلّشِنيِ نَ مِشِ بّ نَشَن هِننّمَ تْورْ مِشِ رَ.عَلَتَلَ عَ رَتَنفَمَ نّ عَ شَ تْورّ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َ رَتَنفَمَ نّ، عَ عَ رَبَلٌ.عَ حّلّشِنمَ نّ دُنِحَ.عِ مُ عَ لُمَ عَ يَشُييٍ سَفٌي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َ مَلِمَ نّ عَ قُرَ تّمُي، عَ عَ رَيَلَن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 قَلَمَ عَ بّ،«عَلَتَلَ، هِننّ ﭑ نَ.ﭑ نَيَلَن بَرِ مَ ﭑ بَرَ يُنُبِ رَبَ عِ رَ.»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شُييٍ وْيّن حَاشِيٍ قَلَمَ، عٍ نَشّ،«عَ قَشَمَ مُن تّمُي؟عَ شِلِ لْيمَ مُن لْشْي؟»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قَمَ ﭑ شّيبُدٍ عَ قِلَنكَقُي وْيّنيِ قَلَمَ.قٍ حَاشِ فبٌ عَ بْحّ كُي.عَ نَ كٍلِ ﭑ شُن مَ، عَ نَ مْولِ قَلَ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ْنمِشِيٍ ﭑ مَ قٍ مَكْلِكْلِمَ عٍ بٌورٍ بّ،عٍ شَ ﭑ تْورْ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ّ، «قُرٍ حَاشِ بَرَ عَ سُشُ،عَ بَرَ تَفَن، عَ مُ كٍلِمَ سْنْن.»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ﭑ دّقَنبٌورٍ، ﭑ نُ لَشِ نَشَن نَ،مُشُ نُن نَشَن نُ مُشُ دّفٍمَ يِرٍ كٍرٍن،نَ بَرَ عَ كٌبٍ تِ ﭑ ن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هِننّ ﭑ نَ، عِ شَ ﭑ نَكٍلِ،عَلَكٌ ﭑ شَ ﭑ يَشُييٍ سَرٍ رَفبِلٍن عٍ 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 كٌلٌن ﭑ نَقَن عِ مَ،بَرِ مَ عِ مُ ﭑ لُمَ ﭑ يَشُييٍ سَفٌي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ﭑ مَلِمَ نّ بَرِ مَ ﭑ تِنشِن.عِ بَرَ تِن ﭑ شَ لُ عِ سّيتِ مَ عَبَدَن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نتُي نَ عِسِرَيِلَ مَرِفِ عَلَتَلَ بّ عَبَدَن.عَمِنَ. عَمِن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2026-10-14T16:12:14Z</dcterms:created>
  <dcterms:modified xsi:type="dcterms:W3CDTF">2026-10-14T16:12:14Z</dcterms:modified>
  <dc:title>Bible.com.au: يَبُرَ 41:1-14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