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4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ْنمِشِيٍ ﭑ مَ قٍ مَكْلِكْلِمَ عٍ بٌورٍ بّ،عٍ شَ ﭑ تْورْ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ّ، «قُرٍ حَاشِ بَرَ عَ سُشُ،عَ بَرَ تَفَن، عَ مُ كٍلِمَ سْنْن.»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ﭑ دّقَنبٌورٍ، ﭑ نُ لَشِ نَشَن نَ،مُشُ نُن نَشَن نُ مُشُ دّفٍمَ يِرٍ كٍرٍن،نَ بَرَ عَ كٌبٍ تِ ﭑ ن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هِننّ ﭑ نَ، عِ شَ ﭑ نَكٍلِ،عَلَكٌ ﭑ شَ ﭑ يَشُييٍ سَرٍ رَفبِلٍن عٍ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كٌلٌن ﭑ نَقَن عِ مَ،بَرِ مَ عِ مُ ﭑ لُمَ ﭑ يَشُييٍ سَفٌ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مَلِمَ نّ بَرِ مَ ﭑ تِنشِن.عِ بَرَ تِن ﭑ شَ لُ عِ سّيتِ مَ عَبَدَ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تُي نَ عِسِرَيِلَ مَرِفِ عَلَتَلَ بّ عَبَدَن.عَمِنَ. عَمِن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ُرٍ مَ عَلَ مَشَندِقٍ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ّلّشِنيِ نَ مِشِ بّ نَشَن هِننّمَ تْورْ مِشِ رَ.عَلَتَلَ عَ رَتَنفَمَ نّ عَ شَ تْورّ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رَتَنفَمَ نّ، عَ عَ رَبَلٌ.عَ حّلّشِنمَ نّ دُنِحَ.عِ مُ عَ لُمَ عَ يَشُييٍ سَفٌ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مَلِمَ نّ عَ قُرَ تّمُي، عَ عَ رَيَلَ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قَلَمَ عَ بّ،«عَلَتَلَ، هِننّ ﭑ نَ.ﭑ نَيَلَن بَرِ مَ ﭑ بَرَ يُنُبِ رَبَ عِ رَ.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وْيّن حَاشِيٍ قَلَمَ، عٍ نَشّ،«عَ قَشَمَ مُن تّمُي؟عَ شِلِ لْيمَ مُن لْشْي؟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قَمَ ﭑ شّيبُدٍ عَ قِلَنكَقُي وْيّنيِ قَلَمَ.قٍ حَاشِ فبٌ عَ بْحّ كُي.عَ نَ كٍلِ ﭑ شُن مَ، عَ نَ مْولِ قَلَ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2026-08-15T13:58:56Z</dcterms:created>
  <dcterms:modified xsi:type="dcterms:W3CDTF">2026-08-15T13:58:56Z</dcterms:modified>
  <dc:title>Bible.com.au: يَبُرَ 41:1-14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