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presProps" Target="presProps.xml"/>
  <Relationship Id="rId21" Type="http://schemas.openxmlformats.org/officeDocument/2006/relationships/viewProps" Target="viewProps.xml"/>
  <Relationship Id="rId22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82222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يَبُرَ 41:1-14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KS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ﭑ شْنمِشِيٍ ﭑ مَ قٍ مَكْلِكْلِمَ عٍ بٌورٍ بّ،عٍ شَ ﭑ تْورْ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ٍ نَشّ، «قُرٍ حَاشِ بَرَ عَ سُشُ،عَ بَرَ تَفَن، عَ مُ كٍلِمَ سْنْن.»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هَلِ ﭑ دّقَنبٌورٍ، ﭑ نُ لَشِ نَشَن نَ،مُشُ نُن نَشَن نُ مُشُ دّفٍمَ يِرٍ كٍرٍن،نَ بَرَ عَ كٌبٍ تِ ﭑ نَ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لَتَلَ، هِننّ ﭑ نَ، عِ شَ ﭑ نَكٍلِ،عَلَكٌ ﭑ شَ ﭑ يَشُييٍ سَرٍ رَفبِلٍن عٍ مَ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ﭑ عَ كٌلٌن ﭑ نَقَن عِ مَ،بَرِ مَ عِ مُ ﭑ لُمَ ﭑ يَشُييٍ سَفٌي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ِ ﭑ مَلِمَ نّ بَرِ مَ ﭑ تِنشِن.عِ بَرَ تِن ﭑ شَ لُ عِ سّيتِ مَ عَبَدَن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تَنتُي نَ عِسِرَيِلَ مَرِفِ عَلَتَلَ بّ عَبَدَن.عَمِنَ. عَمِنَ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قُرٍ مَ عَلَ مَشَندِقٍعَلَ مَشَندِ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دَوُدَ شَ بّيتِ بّيتِبَيٍ شَ مَنفّ بّ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حّلّشِنيِ نَ مِشِ بّ نَشَن هِننّمَ تْورْ مِشِ رَ.عَلَتَلَ عَ رَتَنفَمَ نّ عَ شَ تْورّ مَ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لَتَلَ عَ رَتَنفَمَ نّ، عَ عَ رَبَلٌ.عَ حّلّشِنمَ نّ دُنِحَ.عِ مُ عَ لُمَ عَ يَشُييٍ سَفٌي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لَتَلَ عَ مَلِمَ نّ عَ قُرَ تّمُي، عَ عَ رَيَلَن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ﭑ عَ قَلَمَ عَ بّ،«عَلَتَلَ، هِننّ ﭑ نَ.ﭑ نَيَلَن بَرِ مَ ﭑ بَرَ يُنُبِ رَبَ عِ رَ.»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ﭑ يَشُييٍ وْيّن حَاشِيٍ قَلَمَ، عٍ نَشّ،«عَ قَشَمَ مُن تّمُي؟عَ شِلِ لْيمَ مُن لْشْي؟»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نَشَن قَمَ ﭑ شّيبُدٍ عَ قِلَنكَقُي وْيّنيِ قَلَمَ.قٍ حَاشِ فبٌ عَ بْحّ كُي.عَ نَ كٍلِ ﭑ شُن مَ، عَ نَ مْولِ قَلَمَ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9">
  <a:themeElements>
    <a:clrScheme name="Theme2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9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2026-08-15T14:59:15Z</dcterms:created>
  <dcterms:modified xsi:type="dcterms:W3CDTF">2026-08-15T14:59:15Z</dcterms:modified>
  <dc:title>Bible.com.au: يَبُرَ 41:1-14 (AKS)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