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بُرَ 4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بَرَ قَ كِتَابُي مَكُنتَنشِ رَ نَشَن سّبّشِ ﭑ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مَرِفِ عَلَ، ﭑ بَرَ تِن عِ وَشْنقٍ مَ.عِ شَ سّرِيّ نَ ﭑ سٌندٌنيِ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تِنشِنيِ مَسٍنمَ حَمَ بّ.عِ شَ عَ كٌلٌن عَلَتَلَ، ﭑ مُ قَمَ دُندُدٍ عِ شَ قٍ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مُ نْمَ دُندُدٍ عِ شَ نْندِ مَ.ﭑ عِ شَ قٍ قَنيِ نُن عِ شَ مَرَكِسِ قٍ قَلَمَ نّ.ﭑ مُ عِ شَ قٌنِسِرٍيَ نُن عِ شَ نْندِ نْشُنمَ حَمَ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تَن عَلَتَلَ، عِ مُ قَمَ تٌندِدٍ ﭑ بّ عِ شَ مَرَقَنيِ مَ.عِ شَ قٌنِسِرٍيَ نُن عِ شَ نْندِ ﭑ كَنتَمَ نّ تّمُي بِرِ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تْورّ فبٍفبٍ بَرَ ﭑ نَبِلِن.ﭑ مَ يُنُبِ قَن بَرَ فبٌ هَن عَ بَرَ دَنفِ عَ عِ.عٍ بَرَ وُيَ دَنفِقٍ ﭑ شُنسّشّيٍ رَ.لِمَنِيَ بَرَ بَ ﭑ 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يَندِ، ﭑ نَتَنفَ.عَلَتَلَ، يَندِ، ﭑ مَلِ.]]></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شٍيٍ وَ مَ ﭑ نِي بَقٍ،نَشٍيٍ وَ مَ ﭑ مَ قٍ حَاشِ شْن مَ،عٍ بِرِن شَ مَكُيَ ﭑ نَ يَافِ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شٍيٍ ﭑ مَيٍلٍمَ، يَافِ شَ عٍ دّ عِشَ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شٍيٍ بِرِن بِرَشِ عِ قْشْ رَ،عٍ شَ سّيوَ، عٍ شَ حّلّشِن عِ شَ قٍ رَ.نَشٍيٍ وَ مَ عِ شَ كِسِ شْن مَ،عٍ شَ عَ قَلَ تّمُي بِرِن، «تَنتُي نَ عَلَتَلَ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ﭑ مُ نْمَ دُندُدٍعَلَ مَشَندِ نُن عَلَ مَتْشْ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سٍتَرٍ نُن مِسِكِينّ نَن نَ ﭑ نَ،كْنْ مَرِفِ بَرَ رَتُ ﭑ مَ قٍ مَ.عِ تَن نَن نَ ﭑ مَ مَلِمَ رَ عَ نُن ﭑ نَكِسِمَ.ﭑ مَرِفِ عَلَتَلَ، عِ نَشَ دُفُندِ!]]></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وُدَ شَ بّيتِ بّيتِبَيٍ شَ مَنفّ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بَرَ ﭑ شَشِلِ تِ عَلَتَلَ رَ،عَ بَرَ عَ تُلِ مَتِ ﭑ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بَرَ ﭑ بَ بٌورَ شْورَ،عَ ﭑ سَنيِ رَدِكِ قَن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بَرَ بّيتِ نّينّ سَ ﭑ بْحّ مَنَشَن قِندِشِ تَنتُي رَ عَلَ بّ.مِشِ فبٍفبٍ نَ نَ مّ، عٍ فَاشُمَ نّ عَلَ يَ رَ،عٍ عٍ يّتّ تَشُ عَلَتَلَ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حّلّشِنيِ نَ عَدَ مَ نَن بّنَشَن عَ شَشِلِ تِشِ عَلَتَلَ رَ،نَشَن مُ عَ كٌبٍ رَتٌشِ يّتّ عِفبٌي مَ،نَشَن مُ عَ كٌبٍ رَتٌشِ كُيٍ بَتُقٍ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مَرِفِ عَلَتَلَ،عِ بَرَ عِ شَ قٍ قَنيِ فبٍفبٍ مَسٍن مُشُ بّ.عِ مَنِيّ مُ نَ.ﭑ وَ مَ نَ بِرِن تَفِ رَبَقٍ مِشِيٍ بّ،كْنْ عِ شَ قٍ قَنيِ وُيَ هَن عَ بَرَ دَنفِ عَ عِ.]]></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مُ وَ مَ سّرّشّ تُن شَ شْن مَ.عِ بَرَ ﭑ تُلِ رَبِ.عِ مُ وَ مَ سّرّشّ فَن دَاشِ شْن مَ،عِ مُ وَ مَ سّرّشّ يُنُبِ شَقَرِ دَاشِ قَن شْن مَ.]]></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2026-08-15T13:58:54Z</dcterms:created>
  <dcterms:modified xsi:type="dcterms:W3CDTF">2026-08-15T13:58:54Z</dcterms:modified>
  <dc:title>Bible.com.au: يَبُرَ 40:1-18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