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2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بْحّ رَقٍ سّيوّ رَدَنفِقٍ شّ شَبَ تّمُي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سَ، ﭑ شِمَ بْحّسَ كُي،بَرِ مَ عِ تَن عَلَتَلَ، عِ كٍرٍن نَن نْمَ ﭑ كَنتَد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كٍرٍن نَن نْمَ ﭑ كَنتَدٍ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كْرَ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 تِنشِنشِ، ﭑ نَ ﭑ شُي رَتٍ عِ مَ،يَندِ عَ رَتِن ﭑ بّ.ﭑ مَ تْورّ كُي، عِ ﭑ بْحّ سَمَ.هِننّ ﭑ نَ، ﭑ مَ دُبّ سُشُ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يٍ، وٌ ﭑ مَ بِنيّ مَسَرَ مَ يَافِ رَ هَن مُن تّمُي؟وٌ بِرَ مَ قٍ قُقَقُ نُن وُلٍ قْشْ رَ هَن مُن تّمُي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كٌلٌن عَلَتَلَ بَرَ تِنشِنتْي سُفَندِ.ﭑ نَن ﭑ شُي رَتٍ عَلَتَلَ مَ، عَ عَ رَ مّ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قَن شَ فَاشُ،وٌ فبِلٍن يُنُبِ قٍ قْشْ رَ.وٌ وٌ يّتّ رَ سِ كْي رَ،وٌ شَ وٌ رَشَ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سّرّشّ بَ تِنشِنيِ كُي،وٌ شَ وٌ يّتّ تَشُ عَلَتَل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فبٍفبٍ عَ قَلَمَ،«ندٍ نْمَ هّيرِ مَسٍندٍ وٌن بّ؟»عَلَتَلَ، عِ شَ نْرّ مَسٍن مُشُ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2026-06-15T12:29:28Z</dcterms:created>
  <dcterms:modified xsi:type="dcterms:W3CDTF">2026-06-15T12:29:28Z</dcterms:modified>
  <dc:title>Bible.com.au: يَبُرَ 4:1-9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