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بُرَ 39: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مَرِفِ، ﭑ قَ ﭑ شَشِلِ تِمَ ندٍ رَ؟عِ تَن نَن فبَنسَن نْمَ ﭑ مَلِ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نَكِسِ ﭑ مَ يُنُبِيٍ بِرِن مَ.عِ نَشَ ﭑ نَيَافِ دَشُييٍ يَ شْ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بَرَ دُندُ، ﭑ مُ سٍسٍ قَلَمَ،بَرِ مَ عِ تَن نَن نَ وَلِ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قُرٍ بَ ﭑ مَ، بٍينُ عِ شَ ﭑ نَحْن تْورّ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مِشِ حَشَنكَتَمَ عَ شَ يُنُبِ شَ قٍ رَ.نَشَن نَقَن عَدَ مَ مَ، عِ نَ بَمَ عَ يِ.نَ قٍ لُمَ نّ عَلْ كُلِ نَشَن بٌفِسٍ قَنيِ شُن نَكَنَمَبٍينُ مِشِ شَ عَ مَتٌنفٌ.عَدَ مَدِ مِسَالِشِ قٌيٍ نَن نَ نَشَن دَنفِمَ. حّنفِ رَ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ﭑ مَ دُبّ سُشُ،عِ شَ عِ تُلِ مَتِ ﭑ مَ مَشَندِ رَ.عِ شَ ﭑ وَ شُي مّ، بَرِ مَ عِ شَ شْحّ نَن ﭑ نَ.ﭑ لُمَ عَلْ ﭑ بٍنبَيٍ،ﭑ مُ بُمَ يِ دُنِحَ بّندّ قُحِ قَ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عِ شَ حَشَنكَتّ رَفبِلٍن ﭑ قْشْ رَ سِندٍن،شَ نَ مُ عَ رَ ﭑ قَشَمَ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دَ مَ لُمَ عَلْ قٌيٍعَلَ مَشَن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شَ بّيتِ بّيتِبَيٍ شَ مَنفّ يٍدُتُن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بَرَ عَ قَلَ، «ﭑ قٍ بِرِن نَبَمَ،عَلَكٌ ﭑ نَشَ يُنُبِ رَبَ ﭑ دّ رَ.ﭑ قٍ بِرِن نَبَمَ،عَلَكٌ ﭑ نَشَ نَ وْيّنيِ مْولِ قَلَ مِشِ حَاشِيٍ يَ شْ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مَ تْورّ شُنفبٍ كُي،ﭑ نَشَ دُندُ، ﭑ مُ سٍسٍ قَلَ، ﭑ نَشَ ﭑ سَبَرِ تُ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بْحّ نُ سَتُنمَ، ﭑ مَ تْورّ نَشَ لُ عَلْ تّ دّشّشِ.نَ بَرَ عَ نِيَ ﭑ شَ يِ وْيّنيِ قَ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عَ مَسٍن ﭑ بّ ﭑ قَشَمَ تّمُي مُندُن،ﭑ مَ سِمَيَ سِفَمَ هَن مِندٍن،عَلَكٌ ﭑ شَ ﭑ سّنبّ شَ شُرُنيِ كٌلٌ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بَرَ ﭑ مَ سِمَيَ رَدُنكٍ، عَ شْن مُ كُيَ سْنْن.عَدَ مَ لُمَ عَلْ قٌيٍ نَشَن دَنفِمَ.» حّنفِ رَ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دَ مَ لُشِ نّ عَلْ نِينِ، نَشَن مِنِمَ، عَ قَ دَنفِ.عَ نَاقُلِ مَلَنمَ، كْنْ نَشَن قَمَ عَ سْتْدٍ،عَ مُ نَ كٌلٌن.]]></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2026-08-15T13:58:10Z</dcterms:created>
  <dcterms:modified xsi:type="dcterms:W3CDTF">2026-08-15T13:58:10Z</dcterms:modified>
  <dc:title>Bible.com.au: يَبُرَ 39:1-14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