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38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تٍ بِرِن وٌلٍنشِ، يَلَنيِ يٌ مُ نَ سْنْ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ّنبّ بَرَ كَنَ، ﭑ قَتٍ بِرِن بَرَ بَ ﭑ مَ.ﭑ بْحّ تْورْشِ تُ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عِ ﭑ وَشْنقٍ كٌلٌن،ﭑ مَ تْورّ مُ نْشُنشِ عِ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مُ سَشِ، ﭑ سّنبّ بَرَ حْن.ﭑ يَ مُ نَءِيَلَنيِ تٌمَ سْنْ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نُنتٍنيِيٍ نُن ﭑ بٌورٍيٍ بَرَ كٍلِ ﭑ شُن مَﭑ مَ قُرٍ شَ قٍ رَ، ﭑ نفَشَكٍرٍنيِيٍ بَرَ عٍ مَكُيَ ﭑ ن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وَ مَ ﭑ قَشَقٍ، عٍ بَرَ يّلّ عِتَلَ ﭑ يَ رَ.نَشٍيٍ وَ مَ ﭑ تْورْقٍ، عٍ بَرَ ﭑ كٌنبِ،عٍ ﭑ تْوحّفّمَ تّمُي بِرِن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مُ ﭑ تُلِ مَتِ نَ وْيّنيِيٍ رَ،ﭑ مُ ﭑ دّ رَبِ ﭑ شَ عٍ يَابِ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لُمَ عَلْ تُلِ شْرِ، ﭑ لُمَ عَلْ بٌبٌي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شَشِلِ تِشِ عِ تَن نَن نَ.ﭑ مَرِفِ عَلَ، عِ تَن نَن فبَنسَن نْمَ ﭑ يَابِدٍ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ّ، «عِ نَشَ تِن ﭑ يَشُييٍ شَ يٌ ﭑ مَ،عٍ شَ حّلّشِن ﭑ مَ تْورّ شَ قٍ رَ.»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ّنبّ بَرَ كَنَ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فبٍ مُ لُشِ ﭑ شَ بِرَ،ﭑ نَ تْورْقٍ تّمُي بِرِن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ﭑ تِ ﭑ مَ يُنُبِ رَبَشِيٍ رَ،ﭑ يَنفٌي نَشٍيٍ رَبَشِ، نَ قٍ بَرَ ﭑ كْنتْقِل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تَن كّندّ، عٍ سّنبّ فبٌ.ﭑ شْنمِشِيٍ بَرَ وُيَ، هَلِ نْندِ مُ نَ عٍ بّ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قٍ قَنيِ مَسَرَ مَ قٍ حَاشِ رَ، عٍ ﭑ تْورْ مَ،بَرِ مَ ﭑ تَن بِرَ مَ قٍ قَنيِ نَن قْشْ ر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نَشَ ﭑ نَبّحِن.ﭑ مَرِفِ عَلَ، عِ نَشَ عِ مَكُيَ ﭑ ن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عِ شَ قَ مَقُرٍن ﭑ مَلِدٍ.ﭑ مَرِفِ، ﭑ مَ مَرَكِسِمَ نَن عِ ر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مَشَندِ بّيتِ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نَشَ ﭑ حَشَنكَتَ عِ شَ شْنّ كُي،عِ نَشَ ﭑ هَلَكِ عِ شَ بْحّتٍ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مَشْنْ عِ شَ تَنبّ رَ، عِ بَرَ ﭑ نَبِ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لَنيِ يٌ مُ نَ ﭑ بّ عِ شَ شْنّ كُي.ﭑ مَ يُنُبِ بَرَ عَ نِيَ ﭑ قَتٍ بِرِن شَ تْورْ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يُنُبِيٍ بَرَ فبٌ ﭑ شُن مَ.نَ كٌتٍ بَرَ بِنيَ، ﭑ مُ عَ نْمَ سْنْ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قِيٍ بَرَ فبٌ، عٍ شِرِ بَرَ حَاشُ.نَ بِرِن قَتَنشِ ﭑ مَ شَشِلِتَرٍحَ نَن ن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بَرَ كَنَ، شُننَكٍلِ مُ نَ ﭑ بّ.ﭑ لُمَ قّيحّن نَ سُننُنيِ نَن كُي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2026-06-15T08:23:05Z</dcterms:created>
  <dcterms:modified xsi:type="dcterms:W3CDTF">2026-06-15T08:23:05Z</dcterms:modified>
  <dc:title>Bible.com.au: يَبُرَ 38:1-23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