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  <p:sldId id="298" r:id="rId4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slide" Target="slides/slide39.xml"/>
  <Relationship Id="rId42" Type="http://schemas.openxmlformats.org/officeDocument/2006/relationships/slide" Target="slides/slide40.xml"/>
  <Relationship Id="rId43" Type="http://schemas.openxmlformats.org/officeDocument/2006/relationships/slide" Target="slides/slide41.xml"/>
  <Relationship Id="rId44" Type="http://schemas.openxmlformats.org/officeDocument/2006/relationships/slide" Target="slides/slide42.xml"/>
  <Relationship Id="rId45" Type="http://schemas.openxmlformats.org/officeDocument/2006/relationships/slide" Target="slides/slide43.xml"/>
  <Relationship Id="rId46" Type="http://schemas.openxmlformats.org/officeDocument/2006/relationships/presProps" Target="presProps.xml"/>
  <Relationship Id="rId47" Type="http://schemas.openxmlformats.org/officeDocument/2006/relationships/viewProps" Target="viewProps.xml"/>
  <Relationship Id="rId4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40213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يَبُرَ 37:1-4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S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ِ نَشَ شْنْ، عِ عِ بْحّ مَفٌرٌ.نَ تْونّ لُ نَ، عَ مُ قٍيٍ سْونّيَمَ عِ بّ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لَ قَمَ مِشِ حَاشِيٍ رَحْندٍ،كْنْ نَشٍيٍ عٍ شَشِلِ تِشِ عَلَ رَ،عٍ قَمَ يِ بْشِ سْتْدٍ كّ رَ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 مُ بُمَ مِشِ حَاشِيٍ شَ لْي دُنِحَ مَ.عٍ مُ تٌمَ دّدّ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نَشٍيٍ بْحّيٍ مَفٌرٌشِ،عٍ تَن نَن قَمَ يِ بْشِ سْتْدٍ كّ رَ، عٍ لُ بْحّسَ كُي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تِنشِنتَرٍ تِنشِنتْي يَنقَمَ، عَ شْنْ عَ مَ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كْنْ مَرِفِ يٍلٍمَ نَ مِشِ حَاشِ مَ،بَرِ مَ عَ عَ كٌلٌن عَ قَمَ نَشَن سْتْدٍ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مِشِ حَاشِيٍ سَنتِدّفّمَ بَمَ عَ تّي عِ،عٍ شَلِ قَن سُشُ،عَلَكٌ عٍ شَ مِسِكِينّ نُن سٍتَرٍ تْورْ،عٍ شَ تِنشِنتْي كْن نَشَبَ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كْنْ عٍ تَن نَن قَمَ قَشَدٍ عٍ يّتّ شَ سَنتِدّفّمَ سَابُي رَ.عٍ شَ شَلِيٍ قَمَ فِرَدٍ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سٍ شُرِ نَشَن نَ تِنشِنتْي يِ رَ،عَ قِسَ مِشِ حَاشِيٍ شَ بَننَيَ بّ،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بَرِ مَ عَلَتَلَ عٍ سّنبّ كَنَمَ نّ،عَ قَ تِنشِنتْي مَلِ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مِشِ حَاشِ نُن مِشِ قَنيِ مَسُندِعَلَ شَ سّرِيّدَوُدَ فبٍ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لَتَلَ حّنفِ سَشِ مِشِ قَنيِ شْن.عٍ كّ بُمَ نّ عَبَدَن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ٍ مُ يَافِمَ تْورّ تّمُي، عٍ لُفَمَ نّ كَامّ وَشَتِ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كْنْ مِشِ حَاشِيٍ قَشَمَ نّ.عَلَتَلَ يَشُييٍ لُمَ نّ عَلْ قِيلِ،نَشَن سّشّ لِسِمَ، عَ قَ فَن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مِشِ حَاشِ دٌنِ تٌنفٌمَ نّ، كْنْ عٍ مُ عَ قِمَ.مِشِ قَنيِ تَن مِشِيٍ كِمَ عَ شَ قٌنِسِرٍيَ كُي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لَتَلَ شَ بَرَكَتْييٍ يِ بْشِ سْتْمَ نّ كّ رَ،كْنْ عَلَ نَشَن دَنكَمَ، نَ كَنيِ قَمَ هَلَكِدٍ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نَشَن حّرّ كِ رَقَن عَلَتَلَ مَ،عَ نَ كَنيِ مَلِمَ نّ عَ شَ دُنِحّءِفِرِ كُي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هَلِ عَ سَ دِنكٌن، عَ مُ بِرَ مَ،بَرِ مَ عَ بّلّشّ نَ عَلَتَلَ يِ رَ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كَبِ ﭑ دِ مّدِ تّمُي، هَن ﭑ شّمْشِ رَ،ﭑ مُ تِنشِنتْي كٍرٍن تٌشِ عَلَ نَشَن نَبّحِنشِ،نَشَن شَ دِيٍ تَامِ مَكُلَمَ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تِنشِنتْي كِ تِمَ، عَ مِشِيٍ دٌنِمَ.عَ شَ دِيٍ بَرَكّ سْتْمَ نّ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ِ شَ قٍ كٌبِ لُ نَ، عِ شَ قٍ قَنيِ رَبَ.نَ كُي عِ سِمَيَ شْنكُيٍ سْتْمَ نّ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ِ نَشَ كْنتْقِلِ مِشِ حَاشِيٍ رَ.عِ نَشَ تِن لُدٍ عَلْ عٍ تَن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سّرِيّ رَقَن عَلَتَلَ مَ.عَ مُ عَ شَ هِننّنتٍيٍ رَبّحِنمَ.عَ عٍ كَنتَمَ نّ عَبَدَن.كْنْ مِشِ حَاشِيٍ بْنسْي قَمَ نّ هَلَكِدٍ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تِنشِنتْييٍ قَمَ نّ يِ بْشِ سْتْدٍ كّ رَ،عٍ لُ بٍ عَبَدَن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تِنشِنتْي لْننِ نَن مَسٍنمَ،سّرِيّ نَن مِنِمَ عَ دّ كُي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 مَرِفِ عَلَ شَ سّرِيّ نَ عَ بْحّ كُي،عَ مُ بِرَ مَ كِرَ شْن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مِشِ حَاشِ تِنشِنتْي يَنقَمَ، عَ شَ عَ قَشَ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كْنْ عَلَتَلَ مُ تِنشِنتْي لُمَ عَ يَشُييٍ سَفٌي.عَ مُ تِنمَ عٍ شَ عَ تْوحّفّ كِيتِ تّمُي.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ِ شَشِلِ تِ عَلَتَلَ رَ، عَ شَ كِرَ سُشُ،عَلَكٌ عَ شَ عِ رَكٍلِ، عِ شَ يِ بْشِ سْتْ كّ رَ.نَ تّمُي عِ مِشِ حَاشِيٍ تٌمَ نّ عٍ هَلَكِشِ.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تّمُي دَنفِشِ ﭑ بَرَ سّنبّمَ حَاشِ ندٍ تٌ.عَ شُنفبٌ عَلْ وُرِ تٌقَنيِ.]]>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كْنْ ﭑ تٌ دَنفِ عَ يِرٍ عَ قِرِن ندٍ،ﭑ نَشَ عَ لِ عَ شَ قٍ شُبٍن.ﭑ نَشَ عَ قٍن، كْنْ ﭑ مُ عَ تٌ.]]>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ِ شَ مِشِ قَنيِ نَن مَتٌ، تِنشِنتْي نَن عِفبّ.نَ مِشِ مْولِ قِندِ مَ بَرَكَتْي نَن نَ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ٍ لِسِمَ نّ مَقُرٍن عَلْ حٌوفٍ،عٍ قَشَمَ نّ عَلْ سَنسِيٍ.]]>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كْنْ يُنُبِتْييٍ تَن قَمَ نّ سْنتْدٍ،عٍ بْنسْي بِرِن قَ هَلَكِ.]]>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لَتَلَ تِنشِنتْييٍ رَكِسِمَ نّ،عَ قِندِ عٍ شَ مَكَنتَمَ رَ عٍ شَ تْورّ كُي.]]>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 عٍ مَلِمَ نّ، عَ عٍ رَتَنفَ.عَ عٍ رَتَنفَ مِشِ حَاشِيٍ مَ، عَ عٍ رَكِسِ،بَرِ مَ عٍ يِفِيَشِ عَ تَن نَن مَ.]]>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ِ شَ عِ تَشُ عَلَتَلَ رَ، عِ شَ قٍ قَنيِ رَبَتُ.عِ شَ لُ يِ بْشِ مَ، نْندِ شَ قِندِ عِ شَ بَلٌي رَ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لَتَلَ شَ قِندِ عِ وَشْنقٍ رَ.نَ كُي عَ عِ وَشْنقٍ رَفِرِ مَ نّ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ِ عِ شَشِلِ تِ عَلَتَلَ رَ، عَ بِرِن تَشُ عَ رَ.عَ تَن نَن قٍ رَفِرِ مَ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لَ قَمَ عِ شَ نْندِ مَكّنّندٍعَلْ عَ سٌفٍ رَ مِنِمَ كِ نَشّ فّيسّفّ.عَ عِ شَ شُننَكٍلِ مَكّنّنمَعَلْ سٌفٍ نَشَن يَنبَمَ يَنيِ رَ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ِ بْحّ رَشَرَ عَلَتَلَ يَ عِ،عِ شَ مَمّ تِ، عَلَ نَ نَ.عِ نَشَ مِشِ حَاشِ تْونّ هَلِ عَ شَ قٍ بِرِن سْونّيَشِ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4">
  <a:themeElements>
    <a:clrScheme name="Theme7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43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2026-06-13T21:24:25Z</dcterms:created>
  <dcterms:modified xsi:type="dcterms:W3CDTF">2026-06-13T21:24:25Z</dcterms:modified>
  <dc:title>Bible.com.au: يَبُرَ 37:1-40 (AKS)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