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3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َ هِننّ قَن.عَدَ مَدِيٍ بِرِن يِفِيَ سْتْمَ نّ عِ يِ رَ،عَلْ تْشْي يْرّيٍ لُمَ عٍ نفَ فَبُتٍنيِيٍ بُن مَ كِ نَش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وَ سَمَ عِ شَ نّمّ نَن نَ،عِ شَ قٍ قَنيِ لُمَ عٍ بّ عَلْ يٍ شِنبٍل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فبَنسَن نْمَ عَدَ مَ رَبَلٌدٍ.عِ شَ نَءِيَلَنيِ بَرَ مُشُ شَ كِرَ عِيَلَ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هِننّ عِ كٌلٌنمَيٍ رَ،عِ شَ عِ شَ تِنشِنيِ مَسٍن تِنشِنتْييٍ بّ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نَتَنفَ يّتّ عِفبٌييٍ مَ،عِ نَشَ عَ لُ مِشِ حَاشِيٍ شَ ﭑ كٍرِ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َرٍيٍ بِرَ مَ نّ،عٍ مُ نْمَ كٍلِدٍ سْنْن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شَ حَاشُحَ نُن عَلَ شَ هِننّ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كٌنيِ دَوُدَ شَ بّيتِ بّيتِبَيٍ شَ مَنفّ بّ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مِشِ حَاشِ شَ مَتَندِ مَحْشُن ﭑ بْحّ كُي.عَ مُ عَ كٌلٌن عَ لَنمَ عَ شَ فَاشُ عَلَ يَ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يّتّ عِفبٌمَ هَن عَ مُ نْمَ عَ شَ يُنُبِ تٌدٍ،عَ مُ نْمَ عَ حّرّ كِ شْندٍ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وْيّنيِ حَاشُ، عَ نُ مِشِ مَدَشُ تُن.عَ مُ قٍ قَنيِ يٌ كٌلٌن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قٍ حَاشِ مَحْشُنمَ كْي رَ، عَ قَ كِرَ حَاشِ سُشُ،بَرِ مَ عَ مُ تٌندِ مَ قٍ كٌبِ لُد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شَ هِننّ كٌورٍ لِمَ،عِ شَ دُفُتّفّحَ سِفَمَ هَن نُشُي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تِنشِنيِ فبٌ عَلْ فٍيَيٍ.عِ شَ كِيتِ تِلِن عَلْ بَا.عِ تَن نَن عَدَ مَدِيٍ نُن سُبٍيٍ رَكِسِ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2026-06-15T07:56:53Z</dcterms:created>
  <dcterms:modified xsi:type="dcterms:W3CDTF">2026-06-15T07:56:53Z</dcterms:modified>
  <dc:title>Bible.com.au: يَبُرَ 36:1-13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