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نَ سَرٍ رَفبِلٍن عٍ مَ.عَلَ شَ عٍ سُشُ يّلّ كُي، عَلَ شَ عٍ رَبِرَ يِلِ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ﭑ بْحّ حّلّشِنمَ نّ عَلَتَلَ رَ.ﭑ سّيوَ مَ نّ عَ شَ مَرَكِسِ شَ ق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عَ قَلَمَ نّ،«عَلَتَلَ، عِ مَنِيّ مُ نَ.ندٍ نْمَ تْورْ مِشِ رَتَنفَدٍ سّنبّمَ مَ؟ندٍ نْمَ سٍتَرٍ رَتَنفَدٍ مُحّتِيٍ مَ؟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ٍ قَلّيٍ ﭑ تْوحّفّمَ،عٍ نُ قٍ قَلَ عٍ مُ نَشَن كٌلٌ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مَ قٍ قَنيِ سَرٍ رَفبِلٍنمَ قٍ حَاشِيٍ رَ.مِشِ بِرِن بَرَ ﭑ نَبٌلٌ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تَن نُ قُرَشِ تّمُي نَشّ،ﭑ نُ لُمَ سُننُن نَ عٍ بّ،ﭑ نُ قَ سُنيِ سُشُ، ﭑ عَلَ مَشَندِ عٍ بّ تّمُي بِرِ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ُننُنشِ عٍ بّ عَلْ ﭑ سُننُنمَ ﭑ بٌورٍ بّ كِ نَشّ،شَ نَ مُ عَ رَ ﭑ نفَشَكٍرٍنيِ بّ.ﭑ كِنِكِنِشِ عٍ بّ عَلْ ﭑ كِنِكِنِمَ ﭑ نفَ بّ كِ نَش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تْورّ تٌ ﭑ تَن لِ، عٍ بِرِن نَشَ حّلّشِن.عٍ نَشَ كَقُ عٍ بٌرٍ مَ ﭑ شِلِ مَ،عٍ شَ ﭑ حَشَنكَتَ، عٍ شَ ﭑ نَهَلَك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نُن كٌنبِتِيٍ،عٍ بِرِن ﭑ مَ قٍ شْنشِ، عٍ نُ يٍل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مُنقٍ رَ عِ تِنمَ نَ مْولِ شَ رَبَ؟ﭑ نِي رَتَنفَ عٍ شَ فٍرٍ مَ، ﭑ نِي رَكِسِ يِ يّتّيٍ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سَرٍعَلَ مَشَندِدَوُدَ فب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ﭑ عِ تَنتُمَ نّ مَلَنيِ شُنفبٍ كُي،ﭑ عِ مَتْشْمَ حَمَ فبٍفبٍ تَف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نَتَنفَ ﭑ يَشُييٍ مَ،نَشٍيٍ وَ مَ يٌقٍ ﭑ مَ.عَلَ شَ ﭑ نَتَنفَ ﭑ شْنمِشِيٍنَشٍيٍ وَ مَ ﭑ كٌنبِقٍ هَلِ ﭑ مُ قٍ يٌ رَبَشِ عٍ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وْيّن قَنيِ يٌ قَلَمَ،عٍ مِشِ قَنيِ مَدَشُمَ تُ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تْوحّفّمَ عَ قَلَقٍ رَ، «مُشُ بَرَ عَ تٌ.»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بَرَ نَ بِرِن تٌ. عِ نَشَ دُندُ دٍ.ﭑ مَرِفِ، عِ نَشَ عِ مَكُيَ ﭑ ن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كٍلِ،عِ شَ ﭑ شُن مَفٍرٍ سٌ،عِ شَ ﭑ شُن مَقَل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تَلَ، عِ شَ ﭑ مَ كِيتِ سَ عِ شَ تِنشِنيِ رَ،عَلَكٌ ﭑ يَشُييٍ نَشَ ﭑ مَيٍلٍ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تِن عٍ شَ عَ قَلَ،«مُشُ بَرَ نْ عَ رَ، مُشُ بَرَ عَ مَسْتْ.»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شْنمِشِيٍ رَيَافِ،ﭑ يَشُييٍ شَشِلِ شَ عِقُ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شَنُنتٍنيِيٍ رَ سّيوَ،نَشٍيٍ عَ قَلَمَ عٍ شُي عِتٍشِ رَ،«تَنتُي نَ عَلَتَلَ بّنَشَن عَ شَ كٌنيِ لُمَ بْحّسَ كُي.»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مِشِ تْورْ نَشَن وَ مَ ﭑ تْورْقٍ.نَشَن وَ مَ ﭑ فٍرٍقٍ، نَ كَنيِ فٍرٍ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تِنشِنيِ مَسٍنمَ نّ،ﭑ عِ تَنتُمَ نّ تّمُي بِرِن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لِ، عِ شَ ﭑ مَلِ عِ شَ فٍرٍ سٌسٍ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َلِ نُن تَنبّ شَ عِتٍ ﭑ يَشُييٍ شِلِ مَ.عَ قَلَ ﭑ بّ، عَ عِ تَن نَن ﭑ مَ مَرَكِسِمَ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يَشُييٍ رَيَافِ، عَ شَ عٍ شَشِلِ عِقُ،نَشٍيٍ وَ مَ ﭑ قَشَقٍ.نَشٍيٍ قٍ حَاشِيٍ مَشِرِ مَ ﭑ شُن مَ،عَلَ شَ عٍ رَيَافِ، عَ شَ عٍ كٍر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لُ عَلْ مَالٍ لَفِ قٌيٍ نَشَن نَيٍنسٍنمَ.عَلَتَلَ شَ مَلٍكّ شَ عٍ كٍر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ٍ لُ دِ مِ كُي،عَلَ شَ عٍ شَ كِرَ مَسَلَشُن.عَلَتَلَ شَ مَلٍكّ شَ عٍ كٍر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يّلّ عِتَلَ ﭑ يَ رَ،عٍ بَرَ يِلِ فٍ ﭑ بِرَ مَ دّننَشّ،عَلَكٌ عٍ شَ ﭑ قَشَ هَلِ ﭑ مُ قٍ حَاشِ يٌ رَبَشِ ع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2026-08-15T13:58:54Z</dcterms:created>
  <dcterms:modified xsi:type="dcterms:W3CDTF">2026-08-15T13:58:54Z</dcterms:modified>
  <dc:title>Bible.com.au: يَبُرَ 35:1-28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