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presProps" Target="presProps.xml"/>
  <Relationship Id="rId30" Type="http://schemas.openxmlformats.org/officeDocument/2006/relationships/viewProps" Target="viewProps.xml"/>
  <Relationship Id="rId3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6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بُرَ 34:1-2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 يَرَفَاشُييٍ سَرٍعَلَ مَتْشْي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دَوُدَ تٌ عَ يّتّ قِندِ دَشُي رَ عَبِمٍلٍكِ يَ عِ عَلَكٌ عَ شَ عَ بّحِن، عَ نَشَ يِ بّيتِ سّبّ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تَنتُمَ وَشَتِ بِرِن.عَ شَ مَتْشْي مُ بَمَ ﭑ دّ عِ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عَلَتَلَ مَتْشْمَ ﭑ بْحّ كُي.تْورْ مِشِيٍ قَمَ نّ نَ مّدٍ، عٍ قَ سّيوَ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ن بِرِن شَ عَلَتَلَ بِنيَ،وٌن شَ عَ شِلِ مَتْشْ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تٌ عَلَتَلَ مَشَندِ، عَ نَشَ ﭑ يَابِ،عَ ﭑ مَ فَاشُي بِرِن بَ ﭑ يِ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شَن نَ عَ يَ تِ عَلَ رَ،عَ سّيوَ مَ نّ، عَ مُ يَافِمَ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تْورْ مِشِ عَ شُي رَ مِنِ،عَلَتَلَ عَ مّمَ نّ، عَ قَ عَ رَكِسِ عَ شَ تْورّ كُي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شَ مَلٍكّ عَلَ يَرَفَاشُييٍ رَبِلِنمَ نّ،عَ عٍ كَنتَ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عَ مَتٌ، عَلَتَلَ قَن دٍ!حّلّشِنيِ نَ عَدَ مَ بّ نَشَن شَشِلِ تِشِ عَ رَ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سّنِيّنتْييٍ، وٌ شَ فَاشُ عَلَتَلَ يَ رَ،عَلَكٌ وٌ هَيِ بِرِن شَ قَ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َامّ يّتّيٍ سُشُمَ نّ،كْنْ عَلَتَلَ قٍنمَيٍ هَيِ بِرِن قَنمَ نّ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دِيٍ، وٌ قَ، وٌ شَ قَ وٌ تُلِ مَتِ ﭑ نَ.ﭑ شَ عَلَتَلَ يَرَفَاشُي مَسٍن وٌ بّ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وَ مَ سِمَيَ شْنكُيٍ شْن؟ندٍ وَ مَ لُقٍ سّيوّ كُي تّمُي بِرِن؟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وٌ وَ مَ نَ شْن،وْيّن حَاشِيٍ نَشَ مِنِ وٌ دّ عِ،وٌ نَشَ وُلٍ يٌ قَلَ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ٌ شَ قٍ حَاشِ لُ نَ، وٌ شَ قٍ قَنيِ رَبَ.وٌ شَ وٌ تُننَبّشِ بْحّسَ قٍنقٍ رَ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تِنشِنتْييٍ تٌمَ نّ،عَ عَ تُلِ مَتِمَ عٍ وَ شُي ر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كٌبٍ سٌمَ قٍ كٌبِ رَبَيٍ رَ،عَلَكٌ عٍ شِلِ شَ نّيمُ دُنِحَ رَ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ِنشِنتْييٍ نَ عٍ مَوَ عَلَتَلَ بّ،عَ عَ تُلِ مَتِمَ نّ عٍ رَ،عَ عٍ بَ عٍ شَ تْورّيٍ كُي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لُمَ مِشِ قّ مَ نَشَن سُننُنشِ عَ بْحّ مَ،عَ مِشِ رَكِسِمَ نَشَن شَشِلِ بَرَ عِقُ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ْورّ فبٍفبٍ تِنشِنتْي لِمَ نّ،كْنْ عَلَتَلَ عَ رَكِسِمَ نَ بِرِن 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مّينِمَ نّ عَ مَ،سٍسٍ مُ عَ تٌ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قٍ حَاشِ نَن مِشِ حَاشِ قَشَمَ.تِنشِنتْي يَشُييٍ قَمَ حَشَنكَتَدٍ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لَتَلَ عَ شَ كٌنيِيٍ شُن سَرَ مَ نّ.نَشَن عَ شَشِلِ تِمَ عَلَ رَ،نَ مُ كِيتِ حَاشِ سْتْمَ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3">
  <a:themeElements>
    <a:clrScheme name="Theme6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2026-10-19T10:56:50Z</dcterms:created>
  <dcterms:modified xsi:type="dcterms:W3CDTF">2026-10-19T10:56:50Z</dcterms:modified>
  <dc:title>Bible.com.au: يَبُرَ 34:1-23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