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شِ بِرِن شَ فَاشُ عَلَتَلَ يَ رَ.دُنِحَ مِشِ بِرِن شَ عَ بِني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وْيّن، عَ قٍ رَفِرِ مَ نّ.عَ نَ يَامَرِ قِ، عَ رَبَمَ ن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سِيٍ شَ نَتّيٍ كَنَمَ نّ.عَ مُ عٍ شَ وَلِ سْونّيَ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تَلَ شَ قٍ رَفِرِشِيٍ بُمَ عَبَدَن.عَ وَشْنقٍ سْونّيَمَ نّ وَشَتِ بِرِ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لّشِنيِ نَ سِ بّ نَشَن مَرِفِ قِندِشِ عَلَتَلَ رَ.حّلّشِنيِ نَ بْنسْي بّ عَلَتَلَ نَشَن سُفَندِش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يَ رَفٌرٌ مَ دُنِحَ مَ كٍلِقٍ عَرِيَننَ،عَ مِشِ بِرِن مَتٌ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لِقٍ عَ شْنيِ، عَ دُنِحَ مِشِ بِرِن مَتٌمَ ن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عَدَ مَدِيٍ بْحّ دَاشِ،عَ عَ حّنفِ سَمَ عٍ شَ وَلِيٍ شْن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يٌ مُ كِسِمَ عَ شَ سْورِيٍ سَابُي رَ.سْورِ قَن مُ كِسِمَ عَ يّتّ سّنبّ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ْورِ حْشْ عَ مَ عَ شَ سٌي نْمَ عَ رَكِسِدٍ،كْنْ نَ تَن مُ قِندِ مَ كِسِ رَ عَ بّ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 وْيّن، عَ قٍ رَفِرِ مَ نّ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ن مّينِمَ مِشِيٍ مَنَشٍيٍ فَاشُمَ عَ يَ رَ،نَشٍيٍ عٍ شَشِلِ تِمَ عَ شَ هِننّ رَ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ٍ نِي نَشَ لَاشِرَ،عَلَكٌ عٍ شَ بَلٌ كَامّ وَشَت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شَشِلِ تِشِ عَلَتَلَ نَن نَ.عَ تَن نَن وٌن مَلِمَ رَ،عَ تَن نَن وٌن كَنتَمَ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بْحّيٍ سّيوَشِ عَ تَن نَن مَ قٍ رَ،بَرِ مَ وٌن بَرَ لَ عَ شِلِ سّنِيّنشِ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شَ هِننّ مُشُ رَ،بَرِ مَ مُشُ شَشِلِ تِشِ عِ تَن نَن ن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، وٌ شَ عَلَتَلَ مَتْشْ وٌ شُي عِتٍشِ رَ.تِنشِنتْييٍ لَن عٍ شَ عَلَ مَتْشْ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لَتَلَ تَنتُ كْرَ رَ،وٌ شَ بّيتِ بَ كْرَ رَ لُوتِ قُ دَاش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بّيتِ نّينّ بَ عَ بّ،وٌ شَ نَ رَبَ مَشَسٍيٍ رَ وٌ شُي عِتٍشِ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سٍنيِ تِنشِن،عَ عَ شَ وَلِ بِرِن نَبَمَ سْوبّ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يِ نُن سّرِيّ رَقَن عَ مَ،دُنِحَ بِرِن نَقٍشِ عَلَتَلَ شَ هِننّ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كٌورٍ دَا عَ شَ وْيّنيِ رَ.عَ تٌ وْيّن كٍرٍن قَلَ، تُنبُييٍ نَشَ مِنِ كٍرٍن 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بَا قَن مَلَن يِرٍ كٍرٍن،عَ شَ يٍ رَفَت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2026-08-15T13:58:57Z</dcterms:created>
  <dcterms:modified xsi:type="dcterms:W3CDTF">2026-08-15T13:58:57Z</dcterms:modified>
  <dc:title>Bible.com.au: يَبُرَ 33:1-22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