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شَرَنمَ نّ كِرَ رَوٌ لَن وٌ شَ بِرَ نَشَن قْشْ رَ.ﭑ وٌ رَ سِمَ نّ،ﭑ نَن ﭑ حّنفِ سَمَ نّ وٌ شَ قٍ شْن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لُ عَلْ سٌي،شَ نَ مُ عَ رَ سٌقَلٍ شَشِلِتَرٍ،نَشَن مُ رَحّرّ مَ قٌ كَرَقٌي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شْنّ فبٍفبٍ رَفَتَشِ مِشِ حَاشِ بّ،كْنْ نَشَن عَ شَشِلِ تِشِ عَلَتَلَ رَ،عَلَ شَ قٌنِسِرٍيَ نَ كَنيِ رَبِلِنمَ ن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، وٌ سّيوَ عَلَتَلَ رَ،وٌ مَن شَ حّلّشِن.وٌ عَلَ تَنتُ حّلّشِنيِ كُي وٌ شُي عِتٍشِ رَ،وٌ تَن مِشِ تِنشِنشِيٍ بِرِن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يُنُبِ شَقَرِقٍعَلَ مَتْشْيدَوُدَ شَ لْننِ بّيتِ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لّشِنيِ نَ عَدَ مَ بّنَشَن شَ يُنُبِ بَرَ بَ،نَشَن شَ قٍ كٌبِ بَرَ شَقَر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ّلّشِنيِ نَ عَدَ مَ بّعَلَتَلَ بَرَ دِحّ نَشَن مَ قٍ كٌبِ مَ،عَ نُن مَءِقُي مُ نَ نَشَن شَشِلِ ي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نمِ ﭑ دُندُشِ، ﭑ مُ نْمَ مِنِدٍ تْورّ كُي.ﭑ نُ تْورْ مَ نّ يَنيِ بِرِ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ي نُن يَنيِ عِ شَ تْورّ نَ ﭑ قَرِ.ﭑ سّنبّ بَرَ كَنَ،عَ بَرَ لُ عَلْ فبٍنفبٍرٍن يِر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ﭑ مَ يُنُبِ مَسٍن عِ بّ،ﭑ مُ ﭑ مَ يُنُبِ نْشُنشِ قَ.ﭑ بَرَ عَ قَلَ،«قٌ ﭑ شَ ﭑ مَ يُنُبِ يَ شَرَن عَلَتَلَ بّ.»عِ تَن عَلَتَلَ بَرَ ﭑ مَ يُنُبِ بَ ﭑ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 بِرِن شَ عِ مَشَندِ عَ وَشَتِ.شَ تْورّ فبٌ عَلْ بَنبَرَنيِ،عَ مُ سٍسٍ نِيَمَ ع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كَنتَرِ لَنشِ عِ تَن نَن مَ.عِ مَن سُننُنيِ بَمَ ﭑ مَ.ﭑ عِ تَنتُمَ نّ عِ شَ مَرَتَنفّ شَ ق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2026-06-13T22:40:04Z</dcterms:created>
  <dcterms:modified xsi:type="dcterms:W3CDTF">2026-06-13T22:40:04Z</dcterms:modified>
  <dc:title>Bible.com.au: يَبُرَ 32:1-11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