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يوَ مَ نّ عِ شَ هِننّ شَ قٍ رَ،بَرِ مَ عِ بَرَ ﭑ مَ تْورّيٍ تٌ،ﭑ سٌندٌنيِ نَ حَشَنكَتَ، عِ نَ كٌلٌ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ﭑ سٌشِ ﭑ يَشُييٍ يِ رَ، عِ بَرَ ﭑ شْرّي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هِننّ ﭑ نَ،بَرِ مَ ﭑ نَ تْورْقٍ.ﭑ قَتٍ بِرِن بَرَ بَ ﭑ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ِمَيَ نَ حْنقٍ تْورّ كُي.ﭑ مَ دُنِحّءِفِرِ شْرْشْ.ﭑ سّنبّ بَرَ حْن ﭑ مَ يُنُبِ شَ قٍ رَ.ﭑ قَتٍ بَرَ كَنَ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شَ قٍ رَ.ﭑ بَرَ يَافِ ﭑ دْشْبٌورٍيٍ شْن مَ.ﭑ بٌورٍيٍ، شَ نَ مُ عَ رَ نَشٍيٍ ﭑ تٌمَ تَا كُي،عٍ عٍ فِمَ نّ ﭑ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ِرِن بَرَ نّيمُ ﭑ مَ عَلْ ﭑ حَن بَرَ قَشَ.ﭑ لُشِ عَلْ سٍ لْيش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يَشُييٍ شُي مّ.فبَلٌي نَ ﭑ نَبِلِنيِ.عٍ بَرَ لَن عَ مَ عٍ شَ ﭑ قَش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بَرَ ﭑ تَشُ عِ رَ، عِ تَن ﭑ مَرِفِ عَلَتَل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ِ سَفٌي.ﭑ نَتَنفَ ﭑ يَشُييٍ مَ نَشٍيٍ وَ مَ ﭑ حَشَنكَتَق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كٌنيِ تٌ، ﭑ نَكِسِ عِ شَ هِننّ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قٍ عَلَ رَعَلَ مَشَندِ نُن 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 عِ شِلِ، عِ نَشَ ﭑ لُ يَافِ كُي.عَلَ شَ مِشِ حَاشِيٍ رَيَافِ،عَلَ شَ عٍ رَ سَبَرِ قَشّ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ٍ شُي رَدُندُ،بَرِ مَ يِ وُلٍ قَلّيٍ عٍ يّتّ عِفبٌمَ، عٍ يٌ تِنشِنتْييٍ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هِننّ فبٌ،عِ نَشَن نَفَتَشِ عِ يَرَفَاشُييٍ بّ،نَشٍيٍ عِ شَ كَنتَرِ قٍن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ٍ يِفِيَ عَلَكٌ قٍ كٌبِ رَبَيٍ نَشَ عٍ سُشُ.عِ بَرَ عٍ رَتَنفَ وُلٍ قَلّيٍ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َنتُ، بَرِ مَ عَ بَرَ هِننّ ﭑ نَ ﭑ مَ تْورّ كُي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َاشُي كُي، ﭑ نُ بَرَ عَ قَلَ،«عِ بَرَ عِ نْشُن ﭑ مَ،»كْنْ عِ بَرَ ﭑ مَ مَشَندِ سُشُ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شَنِيَتْييٍ، وٌ شَ عَلَتَلَ شَنُ.عَلَتَلَ تٌفٌندِيَتْييٍ رَكِسِمَ نّ،كْنْ عَ يّتّ عِفبٌي حَشَنكَتَمَ ن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ٍيٍ وٌ شَشِلِ تِشِ عَلَتَلَ رَ،وٌ وٌ سّنبّ سٌ، وٌ شَ لِمَنِي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بَرَ ﭑ شَشِلِ تِ عِ رَ.عِ نَشَ تِن ﭑ شَ لُ يَافِ كُي،عِ شَ كِيتِ قَنيِ سَ ﭑ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تُلِ مَتِ ﭑ نَ، ﭑ نَكِسِ.عِ شَ لُ ﭑ بّ عَلْ قَنيٍ،عَلْ يِرٍ مَكَنتَشِ عَلَكٌ ﭑ شَ كِس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ّنبّمَ نُن ﭑ مَ كَنتَمَ نَن عِ رَ.عِ شَ ﭑ شُن تِ كِرَ قَنيِ شْن عِ شِلِ قَنيِ شَ 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بَرَ يّلّ عِتَلَ ﭑ يَ رَ،كْنْ عِ قَمَ ﭑ نَتَنفَدٍ ن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شَشِلِ تِ عِ رَ.عَلَتَلَ نْندِ مَرِفِ، عِ بَرَ ﭑ نَكِس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بَتُي مُ رَقَن ﭑ مَ،ﭑ تَن، نَن ﭑ تَشُمَ عَلَتَلَ نَن ن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2026-08-15T13:59:10Z</dcterms:created>
  <dcterms:modified xsi:type="dcterms:W3CDTF">2026-08-15T13:59:10Z</dcterms:modified>
  <dc:title>Bible.com.au: يَبُرَ 31:1-25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