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30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تّمُي دَنفِشِ عِ نَشَ ﭑ سّنبّ لُ عَلْ فٍيَ،كْنْ يَكْسِ عِ بَرَ عِ نْشُن ﭑ مَ.ﭑ بْحّ بَرَ عِقُ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نَشَ عِ شِلِ، ﭑ نَشَ عِ مَشَندِ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شَ عَ قَلَ عِ بّ،«ﭑ مَ قَشّ قِندِ مَ فٍينِ مُندُن نَ عِ بّ؟شَ ﭑ بَرَ فٌرٌ فَبُرِ كُي،نَ نْمَ قِندِدٍ مَتْشْي رَ عِ بّ؟نَ نْمَ عِ شَ لَنلَنتٍيَ مَسٍندٍ دُنِحَ بّ؟»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تُلِ مَتِ ﭑ نَ، عِ شَ كِنِكِنِ ﭑ مَ.عَلَتَلَ، ﭑ مَلِ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ﭑ مَ نِمِسّ مَسَرَ سّيوّ رَ.عِ بَرَ ﭑ مَ سُننُن دٌنمَ مَسَرَ حّلّشِن دٌنمَ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تَلَ، نَ نَ عَ رَ ﭑ مُ دُندُ مَ،ﭑ تَنتُي بّيتِ بَمَ نّ عِ بّ عَبَدَن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شْنّ مُ بُمَ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عَ نَشَن سّبّ عَلَ شَ هْرْ مْبَنشِ شَ قٍ رَ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عِ مَتْشْ عَلَتَلَ،بَرِ مَ عِ بَرَ ﭑ نَكٍلِ.عِ مُ تِن ﭑ يَشُييٍ شَ شُننَكٍلِ سْتْ ﭑ شُن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تَلَ، ﭑ تٌ عِ شِلِ،عِ نَشَ ﭑ نَيَلَن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نَشَ ﭑ نِي رَكِسِ سَيَ مَ،عِ مُ تِن ﭑ شَ فٌرٌ فَبُرِ كُي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نشَنِيَتْييٍ، وٌ شَ بّيتِ بَ عَلَتَلَ بّ،وٌ شَ عَ شِلِ مَتْشْ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شْنّ مُ بُمَ،كْنْ عَ هِننّمَ عِ رَ عِ شَ سِمَيَ بِرِن كُي.نُنمَرٍ، مِشِيٍ وَ مَ، كْنْ فّيسّفّ عٍ قَ حّلّشِن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سَ سْتْ تّمُي نَشّ ﭑ نَشَ عَ قَلَ،«ﭑ مُ نْمَ بِرَدٍ.»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2026-08-15T13:58:19Z</dcterms:created>
  <dcterms:modified xsi:type="dcterms:W3CDTF">2026-08-15T13:58:19Z</dcterms:modified>
  <dc:title>Bible.com.au: يَبُرَ 30:1-13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