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يَندِ، ﭑ نَكِسِ، ﭑ مَرِفِ عَلَ.عِ ﭑ يَشُييٍ دّ رَفَرِنمَ نّ،عِ مِشِ حَاشِ حِنيِيٍ مَفِرَ مَ ن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َكِسِمَ نَن نَ عَلَتَلَ رَ.عِ شَ بَرَكّ سَ عِ شَ حَمَ شَ قٍ. حّنفِ رَتٍ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نُن عَ شَ دِ عَبِسَلٌمِ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عَ نُ عَ فِمَ عَ شَ دِ عَبِسَلٌمِ مَ تّمُي نَشّ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يَشُييٍ بَرَ وُيَ.ﭑ فٍرٍقَيٍ بَرَ فبٌ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وُيَشِ عَ قَلَمَ،عَلَ مُ نْمَ ﭑ نَكِسِدٍ. حّنفِ رَتٍ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ِ تَن عَلَتَلَ، عِ قِندِشِ ﭑ كَنتَمَ نَن نَ.ﭑ مَ بِنيّ نُن ﭑ مَ شُننَكٍلِ قَتَنشِ عِ تَن نَن ن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شُي رَتٍ عَلَ مَ،عَ ﭑ يَابِمَ كٍلِ عَ شَ فٍيَ سّنِيّنشِ قَرِ. حّنفِ رَ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سَمَ، ﭑ شَ شِ،ﭑ مَن شُنُمَ شَشِلِ سَ كُي،بَرِ مَ عَلَتَلَ نَن نَ ﭑ دّ مّنمَ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فَاشُمَ يِ حَمَ دُنِحَ يَ رَ،نَشٍيٍ مُ وَ مَ ﭑ مَ قٍ شْن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2026-06-15T08:47:54Z</dcterms:created>
  <dcterms:modified xsi:type="dcterms:W3CDTF">2026-06-15T08:47:54Z</dcterms:modified>
  <dc:title>Bible.com.au: يَبُرَ 3:1-9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