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760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29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ُي مَفَاشُشِعَلَ مَتْشْيدَوُدَ شَ بّيت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لٍكّيٍ، وٌ عَلَتَلَ مَتْشْ،عَ شَ بِنيّ نُن عَ سّنبّ شَ قٍ ر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عَلَتَلَ مَتْشْ،وٌ شَ عَ بَتُ عَ نْرّ سّنِيّنشِ كُي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ُي مّمَ بَا مَ،عَلَ بِنيّ كَنيِ شُي لُمَ عَلْ فَلَنيِ،عَ عَ شُي رَ سِفَمَ بَا شُنفبٍيٍ م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ُي سّنبّ فبٌ،عَ مَفَاشُ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ُي وُرِ بِلِ شُنفبٍيٍ عِفِرَ مَ،عَلْ نَشٍيٍ نَ لِبَن بْشِ م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لِبَن وُرِ بِلِيٍ عِتُفَنمَ عَلْ نِنفٍ دِ،عَ سِرِيٌن فٍيَ عِتُفَنمَ عَلْ سّشّ عِ نِنفٍ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ُي تّ رَيٍنسٍنمَ عَلْ سٍيَمَكْنيِ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ُي كَدٍ سِ فبٍنفبٍرٍنيِ رَ سّرّنم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ُي عَ نِيَمَ شٍلِيٍ نُن سِيٍ شَ بَرِ.حَمَ بِرِن عٍ شُي عِتٍمَ عَ شَ هْرْ مْبَنشِ كُي،عَ عَ قَلَ، «مَتْشْي نَ عَلَ بّ!»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نُ نَ عَ شَ كِبَنيِ كُي دُنِحَ بَنبَرَن يّ تّمُي نَشّ.عَ شَ مَنفّيَ مُ حْنمَ عَبَدَن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نَن سّنبّ قِمَ عَ شَ حَمَ مَ،عَ بَرَكّ نُن بْحّسَ قِمَ عٍ م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2026-09-29T05:29:33Z</dcterms:created>
  <dcterms:modified xsi:type="dcterms:W3CDTF">2026-09-29T05:29:33Z</dcterms:modified>
  <dc:title>Bible.com.au: يَبُرَ 29:1-11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