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كَدٍ سِ فبٍنفبٍرٍنيِ رَ سّرّن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عَ نِيَمَ شٍلِيٍ نُن سِيٍ شَ بَرِ.حَمَ بِرِن عٍ شُي عِتٍمَ عَ شَ هْرْ مْبَنشِ كُي،عَ عَ قَلَ، «مَتْشْي نَ عَلَ بّ!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ُ نَ عَ شَ كِبَنيِ كُي دُنِحَ بَنبَرَن يّ تّمُي نَشّ.عَ شَ مَنفّيَ مُ حْنمَ عَبَدَ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سّنبّ قِمَ عَ شَ حَمَ مَ،عَ بَرَكّ نُن بْحّسَ قِمَ ع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مَفَاشُشِعَلَ مَتْشْيدَوُدَ شَ بّيت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لٍكّيٍ، وٌ عَلَتَلَ مَتْشْ،عَ شَ بِنيّ نُن عَ سّنبّ شَ قٍ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لَتَلَ مَتْشْ،وٌ شَ عَ بَتُ عَ نْرّ سّنِيّنشِ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مّمَ بَا مَ،عَلَ بِنيّ كَنيِ شُي لُمَ عَلْ فَلَنيِ،عَ عَ شُي رَ سِفَمَ بَا شُنفبٍيٍ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سّنبّ فبٌ،عَ مَفَاشُ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وُرِ بِلِ شُنفبٍيٍ عِفِرَ مَ،عَلْ نَشٍيٍ نَ لِبَن بْشِ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لِبَن وُرِ بِلِيٍ عِتُفَنمَ عَلْ نِنفٍ دِ،عَ سِرِيٌن فٍيَ عِتُفَنمَ عَلْ سّشّ عِ نِنف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تّ رَيٍنسٍنمَ عَلْ سٍيَمَكْني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2026-07-26T01:03:08Z</dcterms:created>
  <dcterms:modified xsi:type="dcterms:W3CDTF">2026-07-26T01:03:08Z</dcterms:modified>
  <dc:title>Bible.com.au: يَبُرَ 29:1-11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