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عَ شَ حَمَ سّنبّ رَ،عَ قِندِ عَ شَ مِشِ سُفَندِشِ كَنتَمَ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حَمَ رَكِسِ، عِ شَ بَرَكّ رَفٌرٌ عٍ مَ.مّينِ عٍ مَعَلْ شُرُ سٍ دّ مَدٌنيِ مّينِمَ عَ شَ فْورّ مَ كِ نَشّ.عِ حّنفِ دْشْ عٍ شْن مَ عَبَدَ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حّنفِ دْشْشِ عَ شَ مِشِيٍ شْن مَعَلَ مَشَندِدَوُدَ فب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بَرَ عِ شِلِ.عِ شَ سّنبّ لُمَ ﭑ بّ عَلْ قَنيٍ.عِ تُلِ مَتِ ﭑ نَ، شَ نَ مُ عَ رَ ﭑ لُمَ عَلْ قَشَ مِش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بّلّشّ عِتٍ عِ بّ عِ شَ يِرٍ سّنِيّنشِ مَبِرِ،عِ شَ ﭑ مَ مَشَندِ شُي رَ م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ﭑ لُ عَلْ مِشِ حَاشِيٍ نُن تِنشِنتَرٍيٍ.عٍ عٍ بٌورٍ يَنقَمَ، عٍ بْحّ مُ قَ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وَلِ كٌبِ سَرٍ رَفبِلٍن عٍ مَ.عٍ نَشَن نَبَشِ مِشِيٍ رَ، عِ شَ نَ رَبَ عٍ قَن نَ.عَ لَنمَ عٍ شَ نَ مْولِ سْتْ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مُ عَلَتَلَ شَ وَلِ كٌلٌن.عَ قَمَ عٍ رَبِرَدٍ، عٍ مُ كٍلِ سْنْ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َنتُ،عَ بَرَ ﭑ مَ دُبّ سُشُ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نَ ﭑ سّنبّ نُن ﭑ كَنتَمَ رَ.ﭑ شَشِلِ تِشِ عَ تَن نَن نَ نَشَن ﭑ مَلِمَ.ﭑ بْحّ سّيوَ مَ نّ، ﭑ قَ بّيتِ بَ عَ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2026-08-15T13:58:23Z</dcterms:created>
  <dcterms:modified xsi:type="dcterms:W3CDTF">2026-08-15T13:58:23Z</dcterms:modified>
  <dc:title>Bible.com.au: يَبُرَ 28:1-9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