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شِلِ تِ عَلَتَلَ رَعَلَ مَشَندِدَوُدَ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نَ ﭑ مَ نَءِيَلَنيِ رَ.ﭑ نَكِسِمَ نَ عَ رَ.ﭑ لَن ﭑ شَ فَاشُ ندٍ يَ رَ؟ﭑ مَ دُنِحّءِفِرِ نَ عَلَتَلَ نَن مَ نِينِ بُن مَ.ﭑ لَن ﭑ شَ فَاشُ ندٍ يَ رَ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ٍرٍقَيٍ نُن ﭑ يَشُي نَشٍيٍ قٍ حَاشِ رَبَمَ،عٍ نَ قَ ﭑ نَهَلَكِدٍ،عٍ تَن نَن بِرَ 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سْورِ فَالِ ﭑ نَبِلِن،ﭑ بْحّ مُ سّرّنمَ.هَلِ سْورِ فَالِ قَ ﭑ فٍرٍدٍ،ﭑ بْحّ سُو سَمَ ن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ٍ كٍرٍن نَن مَشْرِن عَلَتَلَ مَ،ﭑ نَ نَ نَن قٍنقٍ.ﭑ وَ مَ لُقٍ عَلَتَلَ شَ هْرْ مْبَنشِ نَن كُيﭑ مَ دُنِحّءِفِرِ بِرِن،عَلَكٌ ﭑ شَشِلِ شَ تِ عَلَتَلَ شَ قٍ قَنيِ رَ،ﭑ مَن شَ نْ عَ شَ هْرْ مْبَنشِ مَتٌد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نَتَنفَمَ نّ تْورّ مَ هْرْ مْبَنشِ كُي.عَ ﭑ نْشُنمَ نّ نَ نِينِ بُن مَ.عَ ﭑ نَتٍمَ نّ فٍيَ قَر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شُن نَكٍلِمَ نّ ﭑ يَشُييٍ يَ شْرِ نَشٍيٍ ﭑ نَبِلِنشِ.ﭑ سّرّشّ بَمَ نّ عَ شَ هْرْ مْبَنشِ كُي حّلّشِنيِ رَ.ﭑ سُوكِ بَ، ﭑ بّيتِ بَ عَلَتَلَ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ُلِ مَتِ ﭑ شُي رَ، ﭑ نَ عِ مَشَندِقٍ.هِننّ ﭑ نَ، عِ مَن شَ ﭑ يَاب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وَ مَ عِ قٍنقٍ.عَلَتَلَ، ﭑ عِ قٍن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كٌبٍ تِ ﭑ نَ.عِ نَشَ مّي عِ شَ كٌنيِ رَ شْنّ كُي.عِ تَن نَن نَ ﭑ مَلِمَ رَ.ﭑ مَ مَرَكِسِمَ عَلَ، عِ نَشَ ﭑ نَبٌلٌ،عِ نَشَ ﭑ نَبّحِ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نفَ نُن ﭑ بَ ﭑ نَبٌلٌ،عَلَتَلَ تَن عَ مَكْرّ مَ نّ ﭑ ن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كِرَ مَسٍن ﭑ بّ.ﭑ شُن تِ كِرَ تِنشِنشِ رَ،عَلَكٌ ﭑ يَشُييٍ نَشَ ﭑ سُشُ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ﭑ نَبٌلٌ ﭑ يَشُييٍ شَ عٍ سَفٌ رَبَ ﭑ نَ،بَرِ مَ عٍ بَرَ قِندِ تْوحّفّلَيٍ رَ ﭑ بّ.قٍ كٌبِ رَبَيٍ نَن لَنشِ ع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َشِ عَ رَ ﭑ عَلَتَلَ شَ قٍ قَنيِ تٌمَ نّيِ دُنِحَ بّندّ قُحِ قَر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شِلِ تِ عَلَتَلَ رَ.عِ سّنبّ شُن شَ مَسَ، عِ شَ لِمَنِيَ.عِ شَشِلِ تِ عَلَتَل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يَبُرَ 27:1-14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