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27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ْحّ وَ مَ عِ قٍنقٍ.عَلَتَلَ، ﭑ عِ قٍنمَ نّ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شَ عِ كٌبٍ تِ ﭑ نَ.عِ نَشَ مّي عِ شَ كٌنيِ رَ شْنّ كُي.عِ تَن نَن نَ ﭑ مَلِمَ رَ.ﭑ مَ مَرَكِسِمَ عَلَ، عِ نَشَ ﭑ نَبٌلٌ،عِ نَشَ ﭑ نَبّحِن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ﭑ نفَ نُن ﭑ بَ ﭑ نَبٌلٌ،عَلَتَلَ تَن عَ مَكْرّ مَ نّ ﭑ ن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عِ شَ كِرَ مَسٍن ﭑ بّ.ﭑ شُن تِ كِرَ تِنشِنشِ رَ،عَلَكٌ ﭑ يَشُييٍ نَشَ ﭑ سُشُ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شَ ﭑ نَبٌلٌ ﭑ يَشُييٍ شَ عٍ سَفٌ رَبَ ﭑ نَ،بَرِ مَ عٍ بَرَ قِندِ تْوحّفّلَيٍ رَ ﭑ بّ.قٍ كٌبِ رَبَيٍ نَن لَنشِ عٍ مَ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لَشِ عَ رَ ﭑ عَلَتَلَ شَ قٍ قَنيِ تٌمَ نّيِ دُنِحَ بّندّ قُحِ قَرِ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شِلِ تِ عَلَتَلَ رَ.عِ سّنبّ شُن شَ مَسَ، عِ شَ لِمَنِيَ.عِ شَشِلِ تِ عَلَتَلَ رَ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شِلِ تِ عَلَتَلَ رَعَلَ مَشَندِدَوُدَ فب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نَن نَ ﭑ مَ نَءِيَلَنيِ رَ.ﭑ نَكِسِمَ نَ عَ رَ.ﭑ لَن ﭑ شَ فَاشُ ندٍ يَ رَ؟ﭑ مَ دُنِحّءِفِرِ نَ عَلَتَلَ نَن مَ نِينِ بُن مَ.ﭑ لَن ﭑ شَ فَاشُ ندٍ يَ رَ؟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فٍرٍقَيٍ نُن ﭑ يَشُي نَشٍيٍ قٍ حَاشِ رَبَمَ،عٍ نَ قَ ﭑ نَهَلَكِدٍ،عٍ تَن نَن بِرَ م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هَلِ سْورِ فَالِ ﭑ نَبِلِن،ﭑ بْحّ مُ سّرّنمَ.هَلِ سْورِ فَالِ قَ ﭑ فٍرٍدٍ،ﭑ بْحّ سُو سَمَ نّ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قٍ كٍرٍن نَن مَشْرِن عَلَتَلَ مَ،ﭑ نَ نَ نَن قٍنقٍ.ﭑ وَ مَ لُقٍ عَلَتَلَ شَ هْرْ مْبَنشِ نَن كُيﭑ مَ دُنِحّءِفِرِ بِرِن،عَلَكٌ ﭑ شَشِلِ شَ تِ عَلَتَلَ شَ قٍ قَنيِ رَ،ﭑ مَن شَ نْ عَ شَ هْرْ مْبَنشِ مَتٌدٍ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ﭑ نَتَنفَمَ نّ تْورّ مَ هْرْ مْبَنشِ كُي.عَ ﭑ نْشُنمَ نّ نَ نِينِ بُن مَ.عَ ﭑ نَتٍمَ نّ فٍيَ قَرِ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ﭑ شُن نَكٍلِمَ نّ ﭑ يَشُييٍ يَ شْرِ نَشٍيٍ ﭑ نَبِلِنشِ.ﭑ سّرّشّ بَمَ نّ عَ شَ هْرْ مْبَنشِ كُي حّلّشِنيِ رَ.ﭑ سُوكِ بَ، ﭑ بّيتِ بَ عَلَتَلَ بّ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عِ تُلِ مَتِ ﭑ شُي رَ، ﭑ نَ عِ مَشَندِقٍ.هِننّ ﭑ نَ، عِ مَن شَ ﭑ يَابِ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2026-08-15T13:59:04Z</dcterms:created>
  <dcterms:modified xsi:type="dcterms:W3CDTF">2026-08-15T13:59:04Z</dcterms:modified>
  <dc:title>Bible.com.au: يَبُرَ 27:1-14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