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8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26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ْي حّرّ كِعَلَ مَشَندِدَوُدَ فب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شَ ﭑ مَ كِيتِ سَ،بَرِ مَ ﭑ حّرّ كِ تِنشِن.ﭑ بَرَ ﭑ يّتّ تَشُ عِ رَ،ﭑ مُ بِرَ م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ﭑ بْحّ مَتٌ،ﭑ سٌندٌنيِ مَكِيتِ،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ﭑ لَشِ عِ شَ هِننّ رَ،ﭑ مَن ﭑ حّرّ مَ عِ شَ سّرِيّ م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ُ لُمَ وُلٍ قَلّيٍ يَ مَ،ﭑ مُ حّرّ مَ قِلَنكَقُييٍ تَفِ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ٍ كٌبِ رَبَيٍ مُ رَقَن ﭑ مَ،ﭑ تَن نُن مِشِ حَاشِيٍ مُ لُمَ يِرٍ كٍرٍن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ﭑ نَن ﭑ حّرّ كِ رَ سّنِيّن،ﭑ مَن لُمَ نّ عِ شَ سّرّشّبَدٍ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َنتُي بّيتِ بَمَ،ﭑ عِ شَ كَابَنَكٌي مَسٍنم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شَ هْرْ مْبَنشِ رَقَن ﭑ مَ،عِ شَ نْرّ نَ دّننَشّ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ﭑ نِي بَ عَلْ يُنُبِتْييٍ نُن قَشَتِيٍ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قٍ حَاشِيٍ رَبَمَ،عٍ كْبِرِ رَ سُشُمَ تِنشِنتَرٍيَ ر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ﭑ تَن لُمَ تِنشِنيِ كُي.ﭑ شُن سَرَ، عِ شَ دِحّ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حّرّ كِ تِنشِن.ﭑ عَلَتَلَ تَنتُمَ نّ مَلَنيِيٍ كُي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2026-10-19T10:59:05Z</dcterms:created>
  <dcterms:modified xsi:type="dcterms:W3CDTF">2026-10-19T10:59:05Z</dcterms:modified>
  <dc:title>Bible.com.au: يَبُرَ 26:1-12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