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هْرْ مْبَنشِ رَقَن ﭑ مَ،عِ شَ نْرّ نَ دّننَش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ﭑ نِي بَ عَلْ يُنُبِتْييٍ نُن قَشَتِي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ٍ حَاشِيٍ رَبَمَ،عٍ كْبِرِ رَ سُشُمَ تِنشِنتَرٍي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لُمَ تِنشِنيِ كُي.ﭑ شُن سَرَ، عِ شَ دِح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ّرّ كِ تِنشِن.ﭑ عَلَتَلَ تَنتُمَ نّ مَلَنيِيٍ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حّرّ كِعَلَ مَشَندِدَوُدَ فب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مَ كِيتِ سَ،بَرِ مَ ﭑ حّرّ كِ تِنشِن.ﭑ بَرَ ﭑ يّتّ تَشُ عِ رَ،ﭑ مُ بِرَ 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بْحّ مَتٌ،ﭑ سٌندٌنيِ مَكِيتِ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ﭑ لَشِ عِ شَ هِننّ رَ،ﭑ مَن ﭑ حّرّ مَ عِ شَ سّرِي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لُمَ وُلٍ قَلّيٍ يَ مَ،ﭑ مُ حّرّ مَ قِلَنكَقُييٍ تَف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كٌبِ رَبَيٍ مُ رَقَن ﭑ مَ،ﭑ تَن نُن مِشِ حَاشِيٍ مُ لُمَ يِرٍ كٍرٍ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ن ﭑ حّرّ كِ رَ سّنِيّن،ﭑ مَن لُمَ نّ عِ شَ سّرّشّبَد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تُي بّيتِ بَمَ،ﭑ عِ شَ كَابَنَكٌي مَسٍن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2026-08-15T13:59:17Z</dcterms:created>
  <dcterms:modified xsi:type="dcterms:W3CDTF">2026-08-15T13:59:17Z</dcterms:modified>
  <dc:title>Bible.com.au: يَبُرَ 26:1-12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