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2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قَن، عَ تِنشِن.نَ نَن عَ تٌشِ عَ كِرَ مَسٍنمَ يُنُبِتْييٍ ب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مِشِ مَفٌرٌشِ رَحّرّ مَ تِنشِنيِ كُي.عَ عٍ مَتِنكَنمَ عَ شَ كِرَ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قٌنِسِرٍيَ نُن تِنشِنيِ نَ مِشِيٍ بّ،نَشٍيٍ عَ شَ سَاتّ نُن عَ شَ يَامَرِ مَبَنبَن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مَ يُنُبِيٍ شَقَرِ عِ شِلِ شَ قٍ رَ،بَرِ مَ عٍ مُ شُرُ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فَاشُمَ عَلَتَلَ يَ رَ؟عَلَتَلَ كِرَ مَسٍنمَ نَ كَنيِ بّعَ لَنمَ عَ شَ حّرّ نَشَن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لِفِيَمَ لِمَ نّ سّيوّ كُي.عَ بْنسْي قَن قَمَ سَبَتِدٍ يِ بْشِ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شَ فُندٌ مَسٍنمَ مِشِيٍ بّ،نَشٍيٍ فَاشُ عَ يَ رَ.عَ عَ شَ سَاتّ مَسٍنمَ نّ عٍ بّ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شِلِ تِشِ عَلَتَلَ رَ لْشْي بِرِنبَرِ مَ عَ تَن نَن ﭑ نَتَنفَمَ قٍ حَاشِ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يَندِ، هِننّ ﭑ نَ،بَرِ مَ تْورْ مِشِ نَن ﭑ نَ،ﭑ مَلِمَ قَن مُ ن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بَرَ تْورْ. ﭑ نَمِنِ نَ تْورّ كُي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هِننّ ﭑ نَعَلَ مَشَندِدَوُدَ فب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َ رَ سِفَ ﭑ مَ سُننُنيِ نُن ﭑ مَ حَشَنكَتّ مَ،عِ شَ دِحّ ﭑ مَ يُنُبِ بِرِن 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َ مَتٌ ﭑ يَشُييٍ وُيَشِ كِ نَشّ.عٍ ﭑ شْنشِ عَ حَاشِ ر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ِي مَكَنتَ، عِ شَ ﭑ نَتَنفَ،عَلَكٌ يَافِ نَشَ ﭑ سْتْ عِ شَ نِينِ بُن 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ِيّ نُن تِنشِنيِ شَ ﭑ كَنتَبَرِ مَ ﭑ شَشِلِ تِشِ عِ تَن ن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سِرَيِلَ شُنسَرَ عَ شَ تْورّ بِرِن 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شِلِ تِشِ عِ تَن عَلَتَلَ نَن ن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، ﭑ بَرَ ﭑ يّتّ تَشُ عِ رَعَلَكٌ يَافِ نَشَ ﭑ سْتْ،عَلَكٌ ﭑ يَشُييٍ نَشَ ﭑ مَيٍل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يٌ لَ عِ رَ، نَ كَنيِ مُ يَافِ سْتْمَ،كْنْ يَنقَنتٍ تَن، يَافِ سْتْمَ نّ عَ قَنيِ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كِرَ مَسٍن ﭑ بّ،ﭑ شَرَن عِ شَ كِرَ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حّرّ عِ شَ نْندِ كِرَ شْن،عِ مَن شَ ﭑ مَتِنكَن عِ شَ كِرَ رَ،بَرِ مَ عِ تَن عَلَ نَن ﭑ نَكِسِمَ.ﭑ شَشِلِ تِشِ عِ رَ لْشْي بِرِ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مَحْشُن عِ شَ مَرَقَنيِ نُن عِ شَ قٌنِسِرٍيَ مَ،بَرِ مَ عٍ نَ نَ كَبِ دُنِحَ قْل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مَحْشُن ﭑ مَ يُنُبِ مَ،ﭑ نَشَن نَبَشِ ﭑ مَ سّفّتَلَيَ كُي،ﭑ عِ رَشْنْشِ تّمُي نَشّ.عَلَتَلَ، عِ مَحْشُن ﭑ مَ عِ شَ قٌنِسِرٍيَ كُي،بَرِ مَ عِ قَن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2026-08-15T13:59:05Z</dcterms:created>
  <dcterms:modified xsi:type="dcterms:W3CDTF">2026-08-15T13:59:05Z</dcterms:modified>
  <dc:title>Bible.com.au: يَبُرَ 25:1-22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