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سٌمَ عَلَ شَ هْرْ مْبَنشِ كُي؟عَلَ شَ سّرِيّدَوُدَ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فبٍ نَ بْشِ نُن عَ عِسٍيٍ بِرِن نَ،دُنِحَ نُن عَدَ مَدِ بِرِ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بْشِ دْشْشِ بَايٍ نُن شُرٍيٍ تَف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تٍدٍ عَلَتَلَ شَ فٍيَ قَرِ؟ندٍ نْمَ سٌدٍ عَ شَ هْرْ مْبَنشِ كُي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شَ وَلِ قَن،نَشَن بْحّ سّنِيّن،نَشَن مُ بِرَ مَ قٍ قُقَقُ قْشْ رَ،نَشَن مُ وُلٍ قَلَمَ،نَ كَنيِ نَن سٌمَ عَلَ شَ هْرْ مْبَنشِ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كّ سَمَ عَ مَ،عَ رَكِسِمَ عَلَ عَ سَرٍ رَفبِلٍنمَ ع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مِشِ مْولِ نَن عَلَ قٍنمَ.يَشُبَ شَ مِشِيٍ وَ مَ عَلَ كٌلٌنقٍ. حّنفِ رَت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تّ نَادّيٍ شَ رَبِ،هْرْ مْبَنشِ نَادّ قٌرِيٍ قَن شَ رَبِ.نْرّ كَنيِ نَ سٌق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َ يِ نْرّ كَنيِ رَ؟عَلَتَلَ سّنبّمَ نَن عَ رَ،عَلَتَلَ، نَشَن سّنبّ فبٌ فٍرٍ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تّ نَادّيٍ شَ رَبِ،هْرْ مْبَنشِ نَادّ قٌرِيٍ قَن شَ رَبِ.نْرّ كَنيِ نَ سٌق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َ يِ نْرّ كَنيِ رَ؟مَنفّ عَلَتَلَ نَن نْرّ كَني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2026-10-14T16:16:19Z</dcterms:created>
  <dcterms:modified xsi:type="dcterms:W3CDTF">2026-10-14T16:16:19Z</dcterms:modified>
  <dc:title>Bible.com.au: يَبُرَ 24:1-10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