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24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دٍ نَ يِ نْرّ كَنيِ رَ؟عَلَتَلَ سّنبّمَ نَن عَ رَ،عَلَتَلَ، نَشَن سّنبّ فبٌ فٍرٍ كُي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ّتّ نَادّيٍ شَ رَبِ،هْرْ مْبَنشِ نَادّ قٌرِيٍ قَن شَ رَبِ.نْرّ كَنيِ نَ سٌقٍ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دٍ نَ يِ نْرّ كَنيِ رَ؟مَنفّ عَلَتَلَ نَن نْرّ كَنيِ ر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دٍ سٌمَ عَلَ شَ هْرْ مْبَنشِ كُي؟عَلَ شَ سّرِيّدَوُدَ شَ بّيتِ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نَن فبٍ نَ بْشِ نُن عَ عِسٍيٍ بِرِن نَ،دُنِحَ نُن عَدَ مَدِ بِرِن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تَن نَن بْشِ دْشْشِ بَايٍ نُن شُرٍيٍ تَفِ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دٍ نْمَ تٍدٍ عَلَتَلَ شَ فٍيَ قَرِ؟ندٍ نْمَ سٌدٍ عَ شَ هْرْ مْبَنشِ كُي؟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شَن شَ وَلِ قَن،نَشَن بْحّ سّنِيّن،نَشَن مُ بِرَ مَ قٍ قُقَقُ قْشْ رَ،نَشَن مُ وُلٍ قَلَمَ،نَ كَنيِ نَن سٌمَ عَلَ شَ هْرْ مْبَنشِ كُي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بَرَكّ سَمَ عَ مَ،عَ رَكِسِمَ عَلَ عَ سَرٍ رَفبِلٍنمَ عَ م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ِ مِشِ مْولِ نَن عَلَ قٍنمَ.يَشُبَ شَ مِشِيٍ وَ مَ عَلَ كٌلٌنقٍ. حّنفِ رَتٍ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ّتّ نَادّيٍ شَ رَبِ،هْرْ مْبَنشِ نَادّ قٌرِيٍ قَن شَ رَبِ.نْرّ كَنيِ نَ سٌقٍ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2026-08-15T13:59:05Z</dcterms:created>
  <dcterms:modified xsi:type="dcterms:W3CDTF">2026-08-15T13:59:05Z</dcterms:modified>
  <dc:title>Bible.com.au: يَبُرَ 24:1-10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