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ﭑ مّينِمَعَلَ مَتْشْيدَوُدَ شَ بّيت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ﭑ مّينِمَعَلْ شُرُ سٍ كَنتّ عَ شَ شُرُ سٍ مّينِمَ كِ نَشّ.سٍ بِرِن نَ ﭑ يِ رَ ﭑ هَيِ نَ نَشَن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ﭑ شَنِنمَ قٍ قَنيِ مَ،عَلْ شُرُ سٍ كَنتّ شُرُ سٍيٍ شَنِنمَ حٌوفٍ قَنيِ مَ كِ نَشّ،عَلْ عَ عٍ شُن تِمَ يٍ رَشَرَشِ رَ كِ نَش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ّنبّ قِمَ ﭑ مَ.عَ ﭑ تِمَ كِرَ تِنشِنشِ شْن، بَرِ مَ عَلَتَلَ نَن عَ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ﭑ حّرّ دِ مِ كُي، ﭑ مُ فَاشُمَ،بَرِ مَ عِ نَ ﭑ سّيتِ مَ.عِ ﭑ كَنتَمَ، عِ ﭑ شُن تِمَ يِرٍ قَن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دٌنسٍ رَقَلَمَ ﭑ بّ ﭑ يَشُييٍ يَ شْرِ.عِ سٍ شِرِ حْشُنمّ سَمَ ﭑ مَ.عِ ﭑ مَ ثْوتِ رَقٍمَ مِنسٍ رَ عَ قَني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ّيرِ نُن هِننّنتٍيَ بِرَ مَ ﭑ قْشْ رَ ﭑ مَ دُنِحّءِفِرِ كُي.ﭑ لُمَ نّ عَلَ شَ هْرْ مْلِنفِرَ كُي لْشْ يٌ لْشْ،هَن ﭑ مَ دُنِحّءِفِرِ حْ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2026-06-15T08:52:29Z</dcterms:created>
  <dcterms:modified xsi:type="dcterms:W3CDTF">2026-06-15T08:52:29Z</dcterms:modified>
  <dc:title>Bible.com.au: يَبُرَ 23:1-6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