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2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بِرِن ﭑ تٌمَ،عٍ يٌمَ ﭑ مَ.عٍ دّ ثّتّسِمَ ﭑ مَ،عٍ عٍ بّلّشّسٌلٍ تِمَ ﭑ مَ عَ حَاشِ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شّ، «عِ يَ تِ عَلَتَلَ رَ.عَ عِ رَكِسِمَ، عَ عِ رَتَنفَمَ،بَرِ مَ عِ رَقَن عَ مَ!»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ٍ عَلَ، عِ بَرَ ﭑ نَمِنِ ﭑ نفَ تّيفّ،عِ بَرَ ﭑ سَ عَ كَنكٍ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شِلِ تِشِ عِ رَ كَقِ ﭑ بَرِ تّمُي.عِ قِندِشِ ﭑ مَرِفِ عَلَ رَ كَقِ ﭑ بَشِ قٌيٍ تٌدٍ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ِ مَكُيَ ﭑ نَ،بَرِ مَ كْنتْقِلِ بَرَ وُيَ ﭑ شُن.مَلِلَ يٌ مُ نَ ﭑ قّ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نبّمَيٍ بَرَ ﭑ نَبِلِن عَلْ بَسَن تُورَيٍ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دّ رَبِشِ عَلْ يّتّ شَاحّيٍ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ِي نَ بَقٍ ﭑ قَتٍ، ﭑ شْرِيٍ نَ بَقٍ عٍ رَدْشْدٍيٍ.ﭑ بْحّ مُ سَمَ، لِمَنِيَ بَرَ بَ ﭑ ي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ّنبّ دٌلٌشِ عَلْ بٌورَ.ﭑ نّنيِ بَرَ كَنكَن ﭑ كْن نَ.عِ نَ ﭑ مَقِندِقٍ بّندّ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فَلِ بَرَ ﭑ نَبِلِن عَلْ بَرٍيٍ.عٍ بَرَ ﭑ بّلّشّ نُن ﭑ سَنيِ تُنب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نَشَ عِ مَكُيَ ﭑ نَ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ْرِ بِرِن سَشِ كّنّ مَ.عٍ يَ بَنبَنشِ ﭑ ن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ﭑ مَ دُفِيٍ عِتَشُنمَ عٍ بٌرٍ مَ،عٍ ﭑ مَ دُفِ قَنيِ مَتٌمَ عَ لَنمَ عَ شَ لُ نَشَن بّ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نَشَ عِ مَكُيَ ﭑ نَ!ﭑ مَ سّنبّمَ نَن عِ رَ.عِ شَ عِ شُلُن ﭑ مَلِدٍ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نِي رَكِسِ سَنتِدّفّمَ مَ.عِ شَ ﭑ نَتَنفَ نَ بَرٍيٍ 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ﭑ نَكِسِ نَ يّتّيٍ مَ.عِ شَ ﭑ نَكِسِ نَ تُورَيٍ قٍرِيٍ 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ِ شِلِ مَسٍنمَ نّ ﭑ مَ مِشِيٍ بّ،ﭑ عِ مَتْشْمَ نّ حَمَ تَفِ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تَن نَشَن فَاشُمَ عَلَتَلَ يَ رَ،وٌ شَ عَ تَنتُ.وٌ تَن نَشَن كٍلِشِ وٌ بٍنبَ يَشُبَ بْنسْي،وٌ شَ عَ مَتْشْ.وٌ تَن نَشَن كٍلِمَ عِسِرَيِلَ بْنسْي،وٌ شَ فَاشُ عَ يَ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يٌمَ مِسِكِينّ شَ تْورّ مَ.عَ مُ عَ يّتّ نْشُنمَ عَ مَ شّ،عَ عَ شَ مَشَندِ سُشُمَ نّ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عِ مَتْشْمَ حَمَ شُنفبٍ يَ مَ.ﭑ قَمَ ﭑ مَ لَايِدِ رَكَمَلِدٍ مِشِيٍ بّ،نَشٍيٍ فَاشُمَ عَلَ يَ ر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مَفٌرٌشِيٍ قَمَ عٍ دّفٍدٍ، هَن عٍ وَ سَ.نَشٍيٍ عَلَتَلَ قٍنمَ، عٍ قَمَ عَ مَتْشْدٍ.عَلَ شَ سِمَيَ قِ وٌ 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. عَ شَ بَ عَلْ بّيتِ نَشَن شِلِ «سُبَشّ شٍلِ.»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ُنِحَ بِرِن قَمَ رَتُدٍ عَلَتَلَ شَ قٍ مَ،عٍ مَن بِرِن عٍ يَ رَقِندِ مَ عَ مَ.سِ بِرِن قَمَ عٍ مَفٌرٌدٍ عَ بّ،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بِرِن نَ عَلَتَلَ شَ مَنفّيَ نَن بُن.عَ سِ بِرِن يَمَرِ م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ُنِحَ سّنبّمَيٍ نَ فّ عٍ دّفٍدٍ،عٍ بِرِن قَمَ عٍ مَفٌرٌدٍ عَلَ بّ.نَشٍيٍ بِرِن قِندِ مَ بّندّ رَ،عٍ قَمَ عٍ شُن سِندٍ عَلَ بّ.عٍ مُ نْمَ عٍ يّتّ نِي رَتَنفَدٍ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يٍ بِرِن قَمَ عَلَ بَتُدٍ.عٍ عٍ مَرِفِ شَ قٍ قَلَمَ عٍ بٌرٍ بّ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َمَ عَ شَ تِنشِنيِ مَسٍندٍمِشِ بِرِن بّ نَشٍيٍ قَمَ بَرِدٍ.عَلَ بَرَ نَ رَفِرِ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مَرِفِ عَلَ، عِ ﭑ نَبٌلٌشِ مُنقٍ رَ؟عِ كِسِ مَكُيَ ﭑ نَ، عِ مُ ﭑ وَ شُي رَ مّ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، كْي نُن يَنيِ، ﭑ عِ شِلِمَ،كْنْ عِ مُ ﭑ مَ شِلِ رَتِن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تَن سّنِيّنتْي،عِ شَ كِبَنيِ رَبِلِنشِ عِسِرَيِلَ شَ تَنتُي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بٍنبَيٍ بَرَ دَنشَنِيَ عِ مَ.عِ بَرَ عٍ رَكِسِ عٍ شَ دَنشَنِيَ سَابُي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تٌ عِ شِلِ، عِ نَشَ عٍ شْرّيَ.عٍ بَرَ دَنشَنِيَ عِ مَ.عِ مُ عٍ لُ يَافِ كُي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َن بَرَ قِندِ مِشِ شُرِ رَ عَلْ دٌندٌلِ،عَلْ مِشِ مُ نَ ﭑ تَن نَ.عَدَ مَدِيٍ ﭑ نَيَافِمَ، مِشِيٍ ﭑ مَيٍلٍ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2026-06-15T08:21:50Z</dcterms:created>
  <dcterms:modified xsi:type="dcterms:W3CDTF">2026-06-15T08:21:50Z</dcterms:modified>
  <dc:title>Bible.com.au: يَبُرَ 22:1-32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