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0217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َبُرَ 21:1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َنفّ لَمَ عَلَتَلَ نَن نَ.عَ مُ بِرَ مَ عَلَ شِلِ شُنفبٍ شَ هِننّ سَابُي رَ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قَمَ عِ يَشُي بِرِن سُشُدٍ.عِ قَمَ نْدٍ عِ شْنمِشِيٍ رَ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نَ قَ، عِ عٍ حْنمَ نّ،عَلْ تّ بٍلٍبٍلٍ وُرِ فَنمَ كِ نَشّ.عَلَتَلَ شْنْمَ عٍ مَ هَن تّ عٍ فَن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بْنسْييٍ بَمَ نّ دُنِحَ مَ، عِ عَدَ مَدِيٍ رَحْن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بَرَ وَ قٍ حَاشِ رَبَقٍ عِ رَ.عٍ بَرَ كَتَ هَن،كْنْ نَ مُ قِندِشِ سْونّيَ يٌ رَ عٍ بّ،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بَرِ مَ عِ تَن نَن قَمَ عٍ رَفِدٍ عِ شَ شَلِ رَ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، عِ شَ عِ سّنبّ مَسٍن عٍ بّ.مُشُ وَ مَ بّيتِ بَقٍ عِ يَ شْرِ،مُشُ شَ عِ مَتْشْ عِ سّنبّ شَ قٍ رَ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َنفّ بَرَكَتْيعَلَ مَتْشْي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دَوُدَ شَ بّيتِ بّيتِبَيٍ شَ مَنفّ بّ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، مَنفّ بَرَ سّيوَ عِ سّنبّ رَ.عَ شَ حّلّشِنيِ فبٌ بَرِ مَ عِ بَرَ عَ رَكِسِ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بَرَ عَ وَشْنقٍ رَبَ،عِ بَرَ عَ شَ دُبّ سُشُ. حّنفِ رَتٍ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قَمَ بَرَكّ رَ عَ بّ،عِ تْنشُمَ مَنفّ دَاشِ دْشْمَ عَ شُن مَ،عَ يَءِلَنشِ شّيمَ رَ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بَرَ عِ مَشَندِ عَ شَ سِمَيَ شَ قٍ رَ.عِ بَرَ نَ مَشَندِ سُشُ،عَ شَ سِمَيَ شْن نَشَ كُيَ هَن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تٌ عَ رَكِسِ، عَ شَ بِنيّ نَشَ فبٌ.عِ نَشَ شُننَكٍلِ نُن بِنيّ قِ عَ مَ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نَشَ عَ قِندِ بَرَكَتْي شُنفبٍ رَ.عِ نَشَ عَ رَ سّيوَ عِ يَ عِ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3">
  <a:themeElements>
    <a:clrScheme name="Theme5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2026-06-13T21:25:06Z</dcterms:created>
  <dcterms:modified xsi:type="dcterms:W3CDTF">2026-06-13T21:25:06Z</dcterms:modified>
  <dc:title>Bible.com.au: يَبُرَ 21:1-14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