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21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لَمَ عَلَتَلَ نَن نَ.عَ مُ بِرَ مَ عَلَ شِلِ شُنفبٍ شَ هِننّ سَابُي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قَمَ عِ يَشُي بِرِن سُشُدٍ.عِ قَمَ نْدٍ عِ شْنمِشِيٍ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 قَ، عِ عٍ حْنمَ نّ،عَلْ تّ بٍلٍبٍلٍ وُرِ فَنمَ كِ نَشّ.عَلَتَلَ شْنْمَ عٍ مَ هَن تّ عٍ فَن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ْنسْييٍ بَمَ نّ دُنِحَ مَ، عِ عَدَ مَدِيٍ رَحْن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َرَ وَ قٍ حَاشِ رَبَقٍ عِ رَ.عٍ بَرَ كَتَ هَن،كْنْ نَ مُ قِندِشِ سْونّيَ يٌ رَ عٍ بّ،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ِ تَن نَن قَمَ عٍ رَفِدٍ عِ شَ شَلِ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َ عِ سّنبّ مَسٍن عٍ بّ.مُشُ وَ مَ بّيتِ بَقٍ عِ يَ شْرِ،مُشُ شَ عِ مَتْشْ عِ سّنبّ شَ قٍ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بَرَكَتْي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مَنفّ بَرَ سّيوَ عِ سّنبّ رَ.عَ شَ حّلّشِنيِ فبٌ بَرِ مَ عِ بَرَ عَ رَكِس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عَ وَشْنقٍ رَبَ،عِ بَرَ عَ شَ دُبّ سُشُ. حّنفِ رَتٍ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قَمَ بَرَكّ رَ عَ بّ،عِ تْنشُمَ مَنفّ دَاشِ دْشْمَ عَ شُن مَ،عَ يَءِلَنشِ شّيمَ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عِ مَشَندِ عَ شَ سِمَيَ شَ قٍ رَ.عِ بَرَ نَ مَشَندِ سُشُ،عَ شَ سِمَيَ شْن نَشَ كُيَ هَن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ٌ عَ رَكِسِ، عَ شَ بِنيّ نَشَ فبٌ.عِ نَشَ شُننَكٍلِ نُن بِنيّ قِ عَ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َ قِندِ بَرَكَتْي شُنفبٍ رَ.عِ نَشَ عَ رَ سّيوَ عِ يَ ع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2026-08-15T13:59:08Z</dcterms:created>
  <dcterms:modified xsi:type="dcterms:W3CDTF">2026-08-15T13:59:08Z</dcterms:modified>
  <dc:title>Bible.com.au: يَبُرَ 21:1-14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