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0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لَمَ عَ شَ سْورِ رَفِسٍ رَ،ندٍ لَمَ عَ شَ سٌييٍ رَ،كْنْ وٌن تَن لَشِ وٌن مَرِفِ عَلَتَلَ شِلِ نَ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ييٍ تَن بِرَ مَ نّ،كْنْ وٌن تَن تِشِ تُ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نفّ رَكِسِ،عَ شَ وٌن مَ مَشَندِ سُشُ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نفّ مَل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عِ يَابِ عِ شَ تْورّ كُي.يَشُبَ مَرِفِ عَلَ شَ عِ رَتَنف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ِ مَلِ كٍلِقٍ عَ شَ يِرٍ سّنِيّنشِ،عَ شَ عِ مَلِ كٍلِقٍ سِيٌن فٍيَ قَر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ِ شَ سّرّشّ بِرِن سُشُ،عَ شَ حّلّشِن عِ شَ سّرّشّ فَن دَاشِيٍ رَ. حّنفِ رَت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ِ وَشْنقٍ قِ عِ مَ،عَ شَ عِ شَ وَلِ سْونّيَ عِ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وٌن شُي عِتٍمَ حّلّشِنيِ كُي.وٌن وٌن مَ تْنشُمَ عِتٍمَ وٌن مَرِفِ عَلَ شِلِ رَ.عَلَتَلَ شَ عِ شَ مَشَندِ بِرِن نَسُشُ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عَ عَلَتَلَ عَ شَ مِشِ سُفَندِشِ رَكِسِمَ نّ.عَ عَ يَابِمَ نّ عَ سّنبّ رَ كٍلِقٍ رَ عَ شَ يِرٍ سّنِيّنش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يَبُرَ 20:1-10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