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723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بُرَ 2: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شَ ﭑ مَشَندِ ﭑ شَ سِ بِرِن قِ عِ مَ،عٍ شَ قِندِ كّ رَ عِ بّ.دُنِحَ بِرِن شَ قِندِ عِ فبٍ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عٍ يَمَرِ مَ سَوُرِ رَ،عِ عٍ كَنَمَ عَلْ وُرٍ قّحّ بْو مَ كِ نَشّ،عَ كٍبٍلَيٍ يٍنسٍن 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كْسِ وٌ تَن مَنفّيٍ، وٌ شَشِلِ سْتْ.كُنتِفِيٍ، وٌ بِرَ نْندِ قْشْ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عَلَتَلَ بَتُ فَاشُي رَ،وٌ سّيوَ عَ شَ قٍ رَ،وٌ فَاشُ عَ 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وٌ شُن سِن عَ شَ مِشِ سُفَندِشِ بّ.شَ نَ مُ عَ رَ، عَ وٌ هَلَكِمَ نّ وٌ شَ دُنِحّءِفِرِ كُي.عَلَ شَ شْنّ دّشّمَ عَلْ تّ نُ سٌ قِيلِ رَ.حّلّشِنيِ نَ عَدَ مَ نَن بّ،نَشَن كَنتَرِ قٍنمَ عَلَ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مِشِ سُفَندِشِعَلَ شَ سّرِ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نقٍ رَ سِيٍ بْحّ تٍشِ قُقَقُ؟]]></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دُنِحَ مَنفّيٍ بَرَ كٍلِ،شُنمَتِيٍ بَرَ تِ عَلَتَلَنُن عَ شَ مِشِ سُفَندِشِ كَنكٍ.]]></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دُنِحَ مَنفّيٍ نَشّ،«وٌن شَ وٌن بَ عٍ يِ رَ،وٌن شَ مِنِ عٍ شَ نْي بُ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رِفِ نَشَن نَ كٌورٍ مَ،نَ نَ يٍلٍقٍ عٍ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شْنْمَ عٍ مَ،عَ عٍ مَفَاشُ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شَ مَسٍنيِ نَن يَ،«ﭑ تَن نَن مَنفّ سُفَندِ،ﭑ عَ دْشْ سِيٌنِ فٍيَ قَرِ، ﭑ مَ يِرٍ سّنِيّن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مَنفّ سُفَندِشِ شَ مَسٍنيِ نَن يَ،«ﭑ شَ عَلَتَلَ شَ نَتّ مَسٍن وٌ بّ.عَلَ بَرَ عَ مَسٍن ﭑ بّ، ‹تٌ، عِ بَرَ قِندِ ﭑ مَ دِ رَ.ﭑ تَن بَرَ قِندِ عِ بَبَ رَ.]]></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2026-05-30T15:47:39Z</dcterms:created>
  <dcterms:modified xsi:type="dcterms:W3CDTF">2026-05-30T15:47:39Z</dcterms:modified>
  <dc:title>Bible.com.au: يَبُرَ 2:1-12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