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9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سّرِيّ، سّرِيّ قَنيِ نَ عَ رَ.عَ سّنبّ قِمَ مِشِ مَ.عَلَتَلَ شَ نْندِ، نْندِ يَتِ نَ عَ رَ.عَ لْننِتَرٍ قِندِ مَ لْننِلَ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نْي، نْي تِنشِنشِ نَ عَ رَ.عَ مِشِ بْحّ رَحّلّشِنمَ نّ.عَلَتَلَ شَ مَسٍنيِ، مَسٍنيِ تِنسٍشِ نَ عَ رَ.عَ مِشِ شَشِلِ يَ رَبِمَ ن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يَرَفَاشُي، قٍ سّنِيّنشِ نَ عَ رَ.عَ مُ حْنمَ عَبَدَن.عَلَتَلَ شَ يَامَرِ، يَامَرِ قَنيِ نَ عَ رَ.عَ بِرِن تِنشِ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يَامَرِ، عَ قَن شّيمَ بّ،عَ قَن دَنفِ شّيمَ قَنيِ بِرِن نَ.عَلَ شَ يَامَرِ، عَ حْشُن كُمِ بّ،عَ حْشُن دَنفِ كُمِ قَنيِ بِرِن ن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ٌنيِ شَشِلِ سْتْمَ نّ عِ شَ سّرِيّ كُي.عَ فٍينِ فبٍفبٍ تٌمَ نّ نَا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عَ يّتّ كَن يُفٍ حَاشِيٍ بِرِن كٌلٌندٍ؟عِ شَ ﭑ مَ يُنُبِ نْشُنشِ شَقَرِ ﭑ مُ نَشَن كٌلٌ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مَ يُنُبِ مَكّنّنشِ مَكُيَ ﭑ نَ.عَ نَشَ ﭑ سُشُ سّنبّ رَ.نَ تّمُي ﭑ قَمَ قِندِدٍ مِشِ تِنشِنشِ رَ،نَشَن مُ يُنُبِ حَاشِ رَبَ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يِ نَشَن كٍلِمَ ﭑ دّ عِ،عَ نُن وْيّنيِ نَشَن كٍلِمَ ﭑ بْحّ مَ،عَلَ شَ نَ تٌنفٌ ﭑ بّ حّلّشِنيِ رَ.عَلَتَلَ، ﭑ كَنتَمَ نَن عِ رَ، عِ بَرَ ﭑ شُنسَ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نْرّ نُن سّرِي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عَلَ شَ نْرّ مَسٍنمَ.كٌورٍ وَلَشّ عَلَ شَ وَلِ مَسٍن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يِ لْننِ مَسٍنمَ لْشْ يٌ لْشْ.دِ مِ شَشِلِ مَسٍنمَ كْي يٌ كْ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ي يَتِ يَتِ مُ عَ رَ،وْيّنيِ قَن مُ عَ رَ.تُلِ مُ نْمَ عٍ شُي مّد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ْشِ تٌمَ دُنِحَ بِرِن مَ.عٍ قْشِ يِرٍ مَكُيٍ بِرِن لِمَ،هَن سٌفٍ سَ سَمَ كَنكِرَ نَشَن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فٍ مِنِمَ نّ عَلْ شّمّ نَشَن بَشِ فِنّ دْشْدٍ،عَ قَ مِنِ عَ شَ كٌنكٌي كُي،عَلْ مِشِ شُنفبٍ نَشَن حّرّ مَ عَ يّتّ شَ كِرَ شْ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ّرّ قْلْمَ سٌفٍتٍدٍ، عَ سَ حْن سٌفٍفٌرٌدٍ.سٍسٍ مُ نْمَ عَ وُيٍنيِ بَد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2026-08-15T13:59:07Z</dcterms:created>
  <dcterms:modified xsi:type="dcterms:W3CDTF">2026-08-15T13:59:07Z</dcterms:modified>
  <dc:title>Bible.com.au: يَبُرَ 19:1-15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