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presProps" Target="presProps.xml"/>
  <Relationship Id="rId58" Type="http://schemas.openxmlformats.org/officeDocument/2006/relationships/viewProps" Target="viewProps.xml"/>
  <Relationship Id="rId5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6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18:1-5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سّنبّ مَفَاشُشِعَلَ مَتْشْي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شَ كٌنيِ دَوُدَ شَ بّيتِ بّيتِبَيٍ شَ مَنفّ بّ. عَ يِ بّيتِ نَن بَ عَلَتَلَ بّ عَ تٌ عَ رَتَنفَ سْلُ نُن عَ يَشُي بِرِن مَ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، ﭑ سّنبّ نُن ﭑ شَنُنتٍنيِ نَن عِ رَ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َكِسِمَ عَلَتَلَ لُمَ عَلْ قَنيٍ، عَ قِندِ ﭑ بّ تّتّ رَ.ﭑ مَرِفِ عَلَ لُمَ عَلْ فّمّ شُنفبٍ، ﭑ يِفِيَمَ دّننَشّ.سّنبّمَ نَن عَ رَ نَشَن ﭑ نَكِسِمَ،نَشَن ﭑ مَكَنتَمَ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شَ عَ قَلَ ﭑ شُي عِتٍشِ رَ؛عَلَ تَنتُ! عَلَ بَرَ ﭑ نَكِسِ ﭑ يَشُييٍ مَ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َيَ نُ بَرَ ﭑ نَبِلِن،قَشّ نُ بَرَ فبَكُ ﭑ شُن مَ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لَاشِرَ نُ بَرَ مَكْرّ ﭑ نَ،فَبُرِ نُ بَرَ عَ دّ رَبِ ﭑ يَ رَ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عَلَتَلَ مَشَندِ مَ ﭑ مَ تْورّ كُي،ﭑ نَن ﭑ مَرِفِ عَلَ شِلِمَ ﭑ شُي عِتٍشِ رَ.عَ ﭑ شُي مّمَ عَ شَ هْرْ مْبَنشِ كُي،عَ عَ تُلِ مَتِمَ ﭑ وَ شُي رَ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ْشِ نَشَ سّرّن،فٍيَ نَشَ رَ مَشَ عَلَ شَ شْنّ شَ قٍ رَ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شَ شْنّ نَشَ لُ عَلْ تُورِ نَشَن تٍمَ،عَلْ تّ نَشَن مِنِمَ عَ دّ عِ،عَلْ تّ وٌلٍ دّشّشِ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نَشَ كُيٍ عِبْو قِرِن نَ، عَ فٌرٌ،عَ سَنيِيٍ تِشِ نُشُي عِقْورْشِ قَرِ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تِ مَلٍكّ شُن مَ،عَ حّرّ كٌورٍ مَ قٌيٍ قَرِ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عَ نْشُن دِ مِ كُي،تُنّ نُن نُشُي عِقْورْشِيٍ تَفِ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ٍيَمَكْنيِ نَشَ مِنِ عَ يَ رَ نُشُييٍ كُي.بَلَبَلَنيِ نُن تّ نَشَ فٌرٌ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شُي نَشَ لُ عَلْ فَلَنيِ كٍلِقٍ كٌورٍ،عَلَ شِلِ شُنفبٍ كَنيِ نَشَ عَ شُي رَ مِنِ،بَلَبَلَنيِ نُن تّ قَن نَشَ فٌرٌ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نَشَ عَ شَ تَنبّيٍ وٌلِ،عَ عَ يَشُييٍ رَيٍنسٍن سٍيَمَكْنيِ يَ رَ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َا نُن بْشِ نَشَ رَبِ عَلَتَلَ شَ شْنّ يَ رَ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نَشَ ﭑ سُشُ كٍلِقٍ كٌورٍ مَ،عَ ﭑ بَ يٍ شْورَ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نَشَ ﭑ نَتَنفَ ﭑ يَشُي سّنبّمَيٍ مَ،ﭑ شْنمِشِ نَشٍيٍ سّنبّ فبٌ ﭑ بّ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نَشَ ﭑ فٍرٍ ﭑ مَ تْورّ كُي،كْنْ عَلَتَلَ نَشَ ﭑ نَتَنفَ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نَشَ ﭑ نَمِنِ فبَلٌي كُي عَ شَ شَنُنتٍيَ سَابُي رَ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بَرَ ﭑ مَ تِنشِنيِ سَرٍ رَفبِلٍن ﭑ مَ،عَ بَرَ ﭑ مَلِ ﭑ مَ كّوَلِ سّنِيّنشِ شَ قٍ رَ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بَرَ لُ عَلَتَلَ شَ كِرَ شْن،ﭑ مُ ﭑ مَرِفِ عَلَ بّحِن كٌبِحَ رَ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بَرَ عَ شَ سّرِيّ بِرِن سُشُ،ﭑ مُ تٌندِشِ عَ شَ يَامَرِيٍ رَبَتُدٍ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بَرَ تِنشِن عَ يَ رَ،ﭑ مُ تِن بِرَدٍ يُنُبِ قْشْ رَ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بَرَ ﭑ مَ تِنشِنيِ سَرٍ رَفبِلٍن ﭑ مَ،عَ بَرَ ﭑ مَلِ ﭑ مَ كّوَلِ سّنِيّنشِ شَ قٍ رَ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دُفُتّفّحَ مَسٍنمَ دُفُتّفّحَ كَنيِ بّ.عِ تِنشِنيِ مَسٍنمَ تِنشِنتْي بّ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سّنِيّنيِ مَسٍنمَ سّنِيّنتْي بّ،كْنْ عِ كْوتَ ندٍ رَبَمَ مِشِ حَاشِ رَ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يّتّ مَفٌرٌي رَكِسِمَ نّ،كْنْ عِ يّتّ عِفبٌي تَن مَفٌرٌ مَ نّ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، عِ تَن نَن نَءِيَلَنيِ رَ ﭑ بّ.ﭑ مَرِفِ عَلَ، ﭑ بَ دِ مِ كُي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وٌن بِرِن نَ عَ رَ،ﭑ مُ فَاشُمَ فَلِ شُنفبٍ فٍرٍدٍ.ﭑ نْمَ فٍرٍ شْرْشْي رَ عَلَ شَ مَلِ سَابُي رَ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شَ كِرَ قَن.عَلَتَلَ شَ مَسٍنيِ تِنشِن.عَ مِشِيٍ كَنتَمَ نَشٍيٍ يِفِيَ قٍنمَ عَ رَ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فبّتّ مُ نَ، قٌ عَلَتَلَ.سّنبّمَ مُ نَ، قٌ وٌن مَرِفِ عَلَ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نَن سّنبّ قِمَ ﭑ مَ،عَ ﭑ نَحّرّ سّنِيّنيِ كُي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ﭑ مَلِمَ ﭑ شَ لُ عَلْ شٍلِ،نَشَن قَتَ حّرّدٍ يِرٍ شْرْشْي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بَرَ ﭑ نَقَلَ فٍرٍ كُي،عَ ﭑ مَلِمَ شَلِ قَنيِ رَوَلِدٍ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بَرَ ﭑ شُن نَكٍلِ،عِ بَرَ ﭑ تٌنفٌ عِ شْنيّ عِ،عِ بَرَ عِ حّنفِ سَ ﭑ شْن مَ.نَ نَن عَ نِيَشِ ﭑ دَرِيّ سْتْشِ،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سّنبّ سْتْشِ، عَلَكٌ ﭑ نَشَ بِرَ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بِرَ مَ ﭑ يَشُييٍ قْشْ رَ هَن ﭑ عٍ سُشُ.ﭑ مُ فبِلٍنمَ عٍ قْشْ رَ قٌ ﭑ نْ عٍ رَ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ٍيٍ رَبِرَ مَ نّ هَن عٍ مُ نْ كٍلِدٍ سْنْن،عٍ قَ لُ ﭑ سَنيِ بُن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سّنبّ سٌمَ ﭑ يِ رَ ﭑ مَ فٍرٍ كُي.عِ ﭑ يَشُييٍ رَفٌرٌ مَ ﭑ بُن مَ،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عَ نِيَ ﭑ شَ نْ عٍ رَ.ﭑ شْنمِشِيٍ مُ وْيّنمَ سْنْن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مِشِيٍ شِلِمَ عٍ شَ قَ عٍ مَلِ،كْنْ مِشِ يٌ مُ عٍ رَكِسِمَ.عٍ عَلَتَلَ شِلِمَ، كْنْ عَ قَن مُ عٍ يَابِمَ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عٍ لُشُتَمَ نّ عٍ قَ لُ عَلْ شُبٍ،قٌيٍ نَشَن شَنِنمَ.ﭑ عٍ بٌرٌنمَ عَلْ بّندّ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بَرَ ﭑ نَتَنفَ حَمَ مُرُتَشِ مَ،عِ قَ ﭑ قِندِ سِيٍ شُنيِ رَ.ﭑ مُ نَشَن كٌلٌن نَ بَرَ لُ ﭑ بُن مَ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ﭑ شُي رَبَتُمَ،شْحّيٍ وْيّن حْشُنمّ قَلَمَ ﭑ بّ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مُ سُو سَمَ ﭑ يَ رَ.عٍ مِنِمَ عٍ شَ تّتّ مَكَنتَشِ كُي فَاشُي رَ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سّنبّ مُ حْنمَ عَبَدَن.تَنتُي نَ ﭑ مَ كَنتَمَ بّ.تَنتُي نَ ﭑ مَرِفِ عَلَ مَرَكِسِمَ بّ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نَن ﭑ فبٍحْشْمَ.عَلَ نَن سِيٍ رَبِرَ مَ ﭑ مَ نْي بُن مَ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نَن ﭑ نَتَنفَمَ ﭑ يَشُييٍ مَ.عِ تَن نَن ﭑ عِتٍمَ ﭑ يَشُييٍ شُن مَ.عِ تَن نَن ﭑ نَتَنفَمَ سُوتٍيٍ مَ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، ﭑ عِ تَنتُمَ سِيٍ تَفِ نَ بِرِن نَن مَ،ﭑ بّيتِ بَمَ نّ عِ بّ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شُننَكٍلِ نُن هِننّ قِمَ نّ عَ شَ مِشِ سُفَندِشِ مَ،نَشَن قِندِ مَنفّ دَوُدَ نُن عَ شَ دِيٍ رَ عَبَدَن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2026-10-19T10:56:52Z</dcterms:created>
  <dcterms:modified xsi:type="dcterms:W3CDTF">2026-10-19T10:56:52Z</dcterms:modified>
  <dc:title>Bible.com.au: يَبُرَ 18:1-51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