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بُرَ 17: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ينِ ﭑ مَ عَلْ عِ يَ قِرِنيِيٍ.ﭑ نْشُن عَلْ تْشّيْرّنَشَن عَ نْشُنمَ عَ نفَ فَبُتٍنيِيٍ بُن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نَ عَ تٌمَ، مِشِ حَاشِ نَشٍيٍ ﭑ نَبِلِنشِ،عٍ مُ نْمَ ﭑ 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يّتّ عِفبٌي نَن عٍ رَ، عٍ دّ عِف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بَرَ قَ ﭑ قْشْ رَ يَكْسِ،عٍ ﭑ نَبِلِن، عٍ عَلَكٌ عٍ شَ ﭑ قَ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لُشِ عَلْ يّتّ نَشَن سُبٍ قٍنمَ،عَلْ يّتّ كَامّشِيٍ نَشٍيٍ فبَتَشِ سُبٍ قَشَدٍ.]]></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تَلَ، كٍلِ! ﭑ يَشُييٍ فٍرٍ، عِ شَ نْ عٍ رَ.ﭑ نَتَنفَ مِشِ حَاشِيٍ مَ عِ شَ سَنتِدّفّمَ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نَتَنفَ نَ دُنِحَ مِشِ مْولِيٍ مَ،نَشٍيٍ عٍ مَسُندِ سْتْمَ يِ دُنِحّءِفِرِ فبَنسَن كُي.عٍ رَلُفَ نَ مَسُندِ رَ، عِ نَشَن نَفَتَشِ عٍ بّ.عٍ شَ دِيٍ قَن شَ وَ سَ نَ رَ،عَ دْنشْي شَ لُ عٍ شَ مَمَدِيٍ 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كْنْ ﭑ تَن قَمَ نّ عِ يَتَفِ تٌدٍ تِنشِنيِ سَابُي رَ.ﭑ نَ شُنُ، ﭑ وَ سَمَ نّ عِ يَتَفِ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ﭑ مَ كِيتِ بٌلٌنعَلَ مَشَندِ]]></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دَوُدَ شَ عَلَ مَشَندِعَلَتَلَ، ﭑ مَ مَشَندِ رَ مّ تِنشِنيِ شَ قٍ رَ.عِ تُلِ مَتِ ﭑ وَ شُي رَ.عِ تُلِ مَتِ ﭑ مَ مَشَندِ شُي رَ وُلٍ مُ نَ نَشَن كُ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شَ ﭑ مَ كِيتِ بٌلٌن،بَرِ مَ نَشَن تِنشِن، عِ نَ كٌلٌ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 ﭑ بْحّ مَتٌ كْي رَ،عِ نَ ﭑ مَ دُنِحّءِفِرِ مَتٌ يَنيِ رَ،عِ مُ تَنتَنيِ يٌ تٌمَ ﭑ نَ.ﭑ مُ تِنمَ وْيّن حَاشِ شَ مِنِ ﭑ دّ عِ.]]></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شِ فبّتّيٍ قٍ حَاشِ رَبَمَ،كْنْ ﭑ تَن بَرَ عِ شَ يَامَرِ سُشُ.ﭑ مُ بِرَ مَ سُوتٍيٍ شَ كِرَيٍ قْشْ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بِرَ مَ عِ تَن نَن قْشْ رَ،ﭑ مُ نَ كِرَ بّحِن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 ﭑ عِ شِلِمَ نّ، بَرِ مَ عِ يَابِ قِمَ مِشِ مَ.يَندِ، عِ شَ عِ تُلِ مَتِ ﭑ مَ مَشَندِ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شَ هِننّ مُشُ رَ،عِ تَن نَشَن مِشِيٍ رَكِسِمَ عٍ يَشُييٍ مَ،نَشٍيٍ يِفِيَ قٍنمَ عِ رَ.]]></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2026-08-15T13:58:26Z</dcterms:created>
  <dcterms:modified xsi:type="dcterms:W3CDTF">2026-08-15T13:58:26Z</dcterms:modified>
  <dc:title>Bible.com.au: يَبُرَ 17:1-15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