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64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يَبُرَ 17: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ينِ ﭑ مَ عَلْ عِ يَ قِرِنيِيٍ.ﭑ نْشُن عَلْ تْشّيْرّنَشَن عَ نْشُنمَ عَ نفَ فَبُتٍنيِيٍ بُن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نَ نَ عَ تٌمَ، مِشِ حَاشِ نَشٍيٍ ﭑ نَبِلِنشِ،عٍ مُ نْمَ ﭑ نَ.]]></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يّتّ عِفبٌي نَن عٍ رَ، عٍ دّ عِف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 بَرَ قَ ﭑ قْشْ رَ يَكْسِ،عٍ ﭑ نَبِلِن، عٍ عَلَكٌ عٍ شَ ﭑ قَشَ.]]></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عٍ لُشِ عَلْ يّتّ نَشَن سُبٍ قٍنمَ،عَلْ يّتّ كَامّشِيٍ نَشٍيٍ فبَتَشِ سُبٍ قَشَ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لَتَلَ، كٍلِ! ﭑ يَشُييٍ فٍرٍ، عِ شَ نْ عٍ رَ.ﭑ نَتَنفَ مِشِ حَاشِيٍ مَ عِ شَ سَنتِدّفّمَ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ﭑ نَتَنفَ نَ دُنِحَ مِشِ مْولِيٍ مَ،نَشٍيٍ عٍ مَسُندِ سْتْمَ يِ دُنِحّءِفِرِ فبَنسَن كُي.عٍ رَلُفَ نَ مَسُندِ رَ، عِ نَشَن نَفَتَشِ عٍ بّ.عٍ شَ دِيٍ قَن شَ وَ سَ نَ رَ،عَ دْنشْي شَ لُ عٍ شَ مَمَدِيٍ بّ!]]></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كْنْ ﭑ تَن قَمَ نّ عِ يَتَفِ تٌدٍ تِنشِنيِ سَابُي رَ.ﭑ نَ شُنُ، ﭑ وَ سَمَ نّ عِ يَتَفِ رَ.]]></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ﭑ مَ كِيتِ بٌلٌنعَلَ مَشَ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دَوُدَ شَ عَلَ مَشَندِعَلَتَلَ، ﭑ مَ مَشَندِ رَ مّ تِنشِنيِ شَ قٍ رَ.عِ تُلِ مَتِ ﭑ وَ شُي رَ.عِ تُلِ مَتِ ﭑ مَ مَشَندِ شُي رَ وُلٍ مُ نَ نَشَن كُ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عِ شَ ﭑ مَ كِيتِ بٌلٌن،بَرِ مَ نَشَن تِنشِن، عِ نَ كٌلٌ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عِ نَ ﭑ بْحّ مَتٌ كْي رَ،عِ نَ ﭑ مَ دُنِحّءِفِرِ مَتٌ يَنيِ رَ،عِ مُ تَنتَنيِ يٌ تٌمَ ﭑ نَ.ﭑ مُ تِنمَ وْيّن حَاشِ شَ مِنِ ﭑ دّ 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مِشِ فبّتّيٍ قٍ حَاشِ رَبَمَ،كْنْ ﭑ تَن بَرَ عِ شَ يَامَرِ سُشُ.ﭑ مُ بِرَ مَ سُوتٍيٍ شَ كِرَيٍ قْشْ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ﭑ بِرَ مَ عِ تَن نَن قْشْ رَ،ﭑ مُ نَ كِرَ بّحِن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عَلَ، ﭑ عِ شِلِمَ نّ، بَرِ مَ عِ يَابِ قِمَ مِشِ مَ.يَندِ، عِ شَ عِ تُلِ مَتِ ﭑ مَ مَشَندِ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 شَ هِننّ مُشُ رَ،عِ تَن نَشَن مِشِيٍ رَكِسِمَ عٍ يَشُييٍ مَ،نَشٍيٍ يِفِيَ قٍنمَ عِ رَ.]]></a:t>
            </a:r>
          </a:p>
        </p:txBody>
      </p:sp>
    </p:spTree>
  </p:cSld>
  <p:clrMapOvr>
    <a:masterClrMapping/>
  </p:clrMapOvr>
</p:sld>
</file>

<file path=ppt/theme/theme1.xml><?xml version="1.0" encoding="utf-8"?>
<a:theme xmlns:a="http://schemas.openxmlformats.org/drawingml/2006/main" name="Theme53">
  <a:themeElements>
    <a:clrScheme name="Theme5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2026-06-15T07:55:49Z</dcterms:created>
  <dcterms:modified xsi:type="dcterms:W3CDTF">2026-06-15T07:55:49Z</dcterms:modified>
  <dc:title>Bible.com.au: يَبُرَ 17:1-15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