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شْ يٌ لْشْ ﭑ شَشِلِ تِشِ عَلَتَلَ رَ.شَ عَ نَ ﭑ سّيتِ مَ، ﭑ مُ بِرَ 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ْحّ حّلّشِنمَ نّ،ﭑ شَشِلِ سّيوَ مَ نّ،ﭑ قَتٍ قَن مَلَبُمَ نّ بْحّسَ كُي،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ِ مُ ﭑ نِي رَبّحِنمَ عَلِفِيَمَ.عِ مُ عِ شَنُنتٍنيِ لُمَ فَبُرِ كُي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سِمَيَ كِرَ مَسٍنمَ ﭑ بّ.حّلّشِنيِ فبٍفبٍ نَ عِ يِرٍ.قٍ قَنيِ مُ حْنمَ عِ يِرٍ قَنيِ مَ عَبَدَن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نُنتٍنيِ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سُوكِعَلَ، عِ شَ ﭑ كَنتَ!ﭑ مَ كَنتَرِ نَ عِ يِ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ﭑ مَرِفِ نَن عِ رَ.ﭑ مَ قٍ قَنيِ بِرِن نَ عِ تَن نَن يِ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ِ بْشِ سّنِيّنتْييٍ رَقَن ﭑ مَ.مِشِ شُنفبٍ نَن عٍ 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ُيٍ بَتُييٍ شَ تْورّ فبٌمَ نّ.كْنْ ﭑ تَن مُ سّرّشّ وُلِ دَاشِ بَمَ كُيٍيٍ بّ.ﭑ دّ مُ عٍ شِلِ قَلَ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سٍ مُ نَ ﭑ يِ رَ، قٌ عَلَتَلَ.ﭑ وَشْنقٍ بِرِن، عَلَ نَن عَ رَ.ﭑ مَ دُنِحّءِفِرِ بِرِن نَ عَلَ يِ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َشَن سٌشِ ﭑ يِ رَ نَ قَن ﭑ بّ،ﭑ بَرَ حّلّشِن عَ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عَلَتَلَ تَنتُ، عَ مَرَ سِ قِمَ ﭑ مَ.هَلِ كْي رَ، ﭑ شَشِلِ سْتْمَ ن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2026-06-13T21:25:06Z</dcterms:created>
  <dcterms:modified xsi:type="dcterms:W3CDTF">2026-06-13T21:25:06Z</dcterms:modified>
  <dc:title>Bible.com.au: يَبُرَ 16:1-11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