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رِن عَلَ مَتْشْق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!وٌ شَ عَلَ مَتْشْ عَ شَ هْرْ مْبَنشِ كُي.وٌ شَ عَ مَتْشْ كٌورٍ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مَتْشْ عَ شَ كَابَنَكٌي شَ قٍ رَ.وٌ شَ عَ مَتْشْ عَ سّنبّ شُنفبٍ شَ ق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مَتْشْ قٍرِ شُي نُن كْرَ شُي ر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مَتْشْ مَشَسٍ نُن قَرٍ بٌرٌن يِ رَ،وٌ شَ عَ مَتْشْ كْرَ مَنِيّ نُن شُلٍ شُي ر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مَتْشْ مَشَسٍ شُي عِتٍش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ِمَسٍ بِرِن شَ عَلَتَلَ مَتْشْ.وٌ عَلَتَلَ مَتْشْ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يَبُرَ 150:1-6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