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50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رِن عَلَ مَتْشْقٍ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عَلَتَلَ مَتْشْ!وٌ شَ عَلَ مَتْشْ عَ شَ هْرْ مْبَنشِ كُي.وٌ شَ عَ مَتْشْ كٌورٍ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 مَتْشْ عَ شَ كَابَنَكٌي شَ قٍ رَ.وٌ شَ عَ مَتْشْ عَ سّنبّ شُنفبٍ شَ قٍ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 مَتْشْ قٍرِ شُي نُن كْرَ شُي رَ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 مَتْشْ مَشَسٍ نُن قَرٍ بٌرٌن يِ رَ،وٌ شَ عَ مَتْشْ كْرَ مَنِيّ نُن شُلٍ شُي رَ،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 مَتْشْ مَشَسٍ شُي عِتٍشِ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ِمَسٍ بِرِن شَ عَلَتَلَ مَتْشْ.وٌ عَلَتَلَ مَتْشْ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2026-08-15T13:59:05Z</dcterms:created>
  <dcterms:modified xsi:type="dcterms:W3CDTF">2026-08-15T13:59:05Z</dcterms:modified>
  <dc:title>Bible.com.au: يَبُرَ 150:1-6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