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15:1-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َلِ مِشِعَلَ شَ سّرِيّ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عَلَتَلَ، ندٍ نْمَ لُدٍ عِ شَ سَلِدٍ كُي؟ندٍ نْمَ سَبَتِدٍ عِ شَ فٍيَ سّنِيّنشِ قَرِ؟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نَشَن حّرّ مَ تِنشِنيِ كِرَ شْن مَ،نَشَن قٍ قَنيِ رَبَمَ،نَشَن نْندِ قَلَمَ عَ بْحّ قِيشّ ر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مِشِ مَقَلَمَ،عَ مُ قٍ حَاشِ رَبَمَ عَ بٌورٍ رَ،عَ مَن مُ عَ رَيَافِم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َ مَكُيَمَ مِشِ رَ نَشَن مُ رَقَن عَلَ مَ،كْنْ عَ مِشِ بِنيَمَ نَشَن فَاشُمَ عَلَ يَ رَ.هَلِ عَ تْورْ مَ، عَ مُ عَ شَ مَرَكَلِ مَسَرَ م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مُ مِشِ دٌنِمَ كْبِرِ رَ عَلَكٌ عَ شَ فٍينِ سْتْ.عَ مُ كْبِرِ رَ سُشُمَ عَ شَ وُلٍ سَ مِشِ شُن مَ.يِ مِشِ مْولِ مُ دِنكٌنمَ عَبَدَن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2026-08-15T14:00:04Z</dcterms:created>
  <dcterms:modified xsi:type="dcterms:W3CDTF">2026-08-15T14:00:04Z</dcterms:modified>
  <dc:title>Bible.com.au: يَبُرَ 15:1-5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