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2246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49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ّيتِ نّينّ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عَلَتَلَ مَتْشْ!وٌ بّيتِ نّينّ بَ عَ بّ،وٌ مَتْشْي رَبَ عَ بَتُلَيٍ تَفِ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سِرَيِلَ شَ سّيوَ عَ دَالِ مَرِفِ رَ.سِيٌنِ حَمَ شَ سّيوَ عٍ شَ مَنفّ ر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شَ عَ شِلِ مَتْشْ قَرٍ بٌرٌن يِ رَ،عٍ شَ بّيتِيٍ بَ مَشَسٍ نُن كْرَ شُي رَ،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عَلَتَلَ سّيوَشِ عَ شَ حَمَ رَ،عَ كِسِ قِمَ نّ يّتّ مَفٌرٌي م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سّنِيّنتْييٍ شَ سّيوَ يِ بِنيّ رَ،عٍ شَ عٍ سّيوّ شُي عِتٍ هَلِ عٍ شَ سَدٍيٍ م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مَتْشْي شَ لُ عٍ دّ عِ.نَ لُشِ عَلْ سَنتِدّفّمَ شَاحّشِ عٍ بّلّشّ كُي،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نَشَن نَوَلِمَ عٍ فبٍ حْشْقٍ رَ،سِ حَاشِيٍ حَشَنكَتَقٍ ر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عٍ يَشُييٍ شَ مَنفّيٍ سَمَ نّ يْلْنشْنيِيٍ رَ،عٍ عٍ شَ يَرٍرَتِيٍ شِرِ مَ نّ عَ شْرْشْي رَ،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قَ قِندِ عٍ شَ كٌبِحَ سَرٍ رَ.شُننَكٍلِ بٍلٍبٍلٍ نَن نَ كِ عَلَ شَ سّنِيّنتْييٍ بّ.وٌ شَ عَلَتَلَ مَتْشْ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2026-10-28T17:25:36Z</dcterms:created>
  <dcterms:modified xsi:type="dcterms:W3CDTF">2026-10-28T17:25:36Z</dcterms:modified>
  <dc:title>Bible.com.au: يَبُرَ 149:1-9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