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847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عٍ يَشُييٍ شَ مَنفّيٍ سَمَ نّ يْلْنشْنيِيٍ رَ،عٍ عٍ شَ يَرٍرَتِيٍ شِرِ مَ نّ عَ شْرْشْي رَ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قَ قِندِ عٍ شَ كٌبِحَ سَرٍ رَ.شُننَكٍلِ بٍلٍبٍلٍ نَن نَ كِ عَلَ شَ سّنِيّنتْييٍ بّ.وٌ شَ عَلَتَلَ مَتْشْ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يتِ نّينّ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عَلَتَلَ مَتْشْ!وٌ بّيتِ نّينّ بَ عَ بّ،وٌ مَتْشْي رَبَ عَ بَتُلَيٍ تَفِ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شَ سّيوَ عَ دَالِ مَرِفِ رَ.سِيٌنِ حَمَ شَ سّيوَ عٍ شَ مَنفّ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عَ شِلِ مَتْشْ قَرٍ بٌرٌن يِ رَ،عٍ شَ بّيتِيٍ بَ مَشَسٍ نُن كْرَ شُي رَ،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لَتَلَ سّيوَشِ عَ شَ حَمَ رَ،عَ كِسِ قِمَ نّ يّتّ مَفٌرٌي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سّنِيّنتْييٍ شَ سّيوَ يِ بِنيّ رَ،عٍ شَ عٍ سّيوّ شُي عِتٍ هَلِ عٍ شَ سَدٍيٍ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َتْشْي شَ لُ عٍ دّ عِ.نَ لُشِ عَلْ سَنتِدّفّمَ شَاحّشِ عٍ بّلّشّ كُي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ن نَوَلِمَ عٍ فبٍ حْشْقٍ رَ،سِ حَاشِيٍ حَشَنكَتَق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2026-07-04T12:34:54Z</dcterms:created>
  <dcterms:modified xsi:type="dcterms:W3CDTF">2026-07-04T12:34:54Z</dcterms:modified>
  <dc:title>Bible.com.au: يَبُرَ 149:1-9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