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َمَكْنيِ، بَلَبَلَنيِ، كُندَ، نُشُييٍ،نُن قٌيٍ شُنفبٍ نَشَن عَ شَ يَامَرِ رَتِنمّم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يَيٍ نُن تٍنتٍنيِيٍ، وُرِ بٌفِلَيٍ نُن سّدِرِ بِلِيٍ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َءِ سُبٍيٍ نُن شُرُ سٍيٍ، بُبُسٍيٍ نُن شْنِيٍ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مَنفّيٍ نُن سِيٍ،مَنفّدِيٍ نُن دُنِحَ كُنتِفِيٍ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يٍ نُن فِنّدِ مّدِيٍ، دِ مّيٍ نُن قٌرِيٍ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ِرِن شَ عَلَتَلَ شِلِ مَتْشْ،بَرِ مَ عَ شِلِ فبَنسَن نَن عِتٍشِ،عَ نْرّ دَنفِ كٌورٍ نُن بْش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مَنفّ سّنبّمَ رَكٍلِ عَ شَ حَمَ شُن نَ،عَ شَ سّنِيّنتْييٍ نَشَن مَتْشْمَ،سّنِيّنتْييٍ نَشَن قِندِشِ عِسِرَيِلَ عَ شَ حَمَ شَنُشِ رَ.وٌ عَلَتَلَ مَتْشْ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شَ عَلَ مَتْشْ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وٌ عَلَتَلَ مَتْشْ كٍلِقٍ كٌورٍ مَ.وٌ عَ مَتْشْ يِرٍ عِتٍشِ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لٍكّيٍ شَ عَ مَتْشْ،عَ شَ فَلِيٍ شَ عَ مَتْشْ كٌور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 نُن كِكٍ شَ عَ مَتْشْ،تُنبُي دّشّشِيٍ قَن شَ عَ مَتْشْ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شَ عَ مَتْشْ، عَ نُن يٍ نَشَن تٌمَ نَا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ِرِن شَ عَلَتَلَ شِلِ مَتْشْ،بَرِ مَ عَ يَمَرِ نَن قِ، عٍ نَشَ دَا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تِ عٍ تِدٍ، عٍ شَ لُ نَا عَبَدَن.عَ نَشَ نَ سّرِيّ سَ، نَشَن مُ كَنَ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 كٍلِقٍ بْشِ مَ.بَا نُن نِمَسٍ بِرِن نَشٍيٍ نَ بَا تِلِنيِ كُي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148:1-14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