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47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ن نُشُي رَ مِنِمَ كٌورٍ مَ،عَ تُنّ رَقَ بْشِ مَ،عَ سَنسِيٍ رَ سٌلِ فٍيَيٍ قَرِ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ُرُ سٍيٍ رَبَلٌمَ،عَ دٌنسٍ قِمَ شَشَ يْرّيٍ مَ، عٍ نَ عٍ شُي رَ مِنِ تّمُي نَشّ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ٌي سّنبّ مُ قِندِشِ قٍقٍ رَ عَلَ بّ.شّمّ شَ سّنبّ مُ قِندِشِ قٍقٍ رَ عَلَ بّ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يَرَفَاشُييَ نَن نَقَنمَ عَ مَ.عَلَ وَ مَ مِشِ شْن نَشَن شَشِلِ تِشِ عَ شَ شَنُنتٍيَ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رِ سَلَمُ، عِ شَ عَلَتَلَ مَتْشْ.سِيٌنِ، عِ شَ عَلَ تَنتُ،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َ تَن نَن عِ شَ نَادّ مَكَنتَمَ،عَ تَن نَن بَرَكّ سَمَ عِ شَ حَمَ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ْحّسَ قِمَ عِ شَ بْشِ مَ،عَ دٌنسٍ قَنيِ قِمَ عِ 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دُنِحَ يَمَرِ مَ،عَ عَ وَشْنقٍ رَيٍنسٍنمَ مَقُرٍن مَقُرٍن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لَبَلَنيِ رَفٌرٌ مَ نّ عَلْ فّسّ قُتٍ،عَ نَ رَيٍنسٍن عَلْ تّ شُبٍ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رَفٌرٌ بْشِ مَ، ندٍ نْمَ تِدٍ نَ شِنبٍلِ يَ رَ؟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سّنبّ مَنِيّ مُ نَ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 عَ شُي رَ مِنِ عٍ مَ، عٍ شُنُمَ نّ،عَ نَ قٌيٍ رَقَ، بَلَبَلَنيِ مَن قِندِ مَ نّ يٍ ر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بَرَ عَننَبِ يَشُبَ رَكٌلٌن عَ شَ مَسٍنيِ رَ،عَ بَرَ عَ شَ سّرِيّ نُن عَ شَ يَامَرِيٍ مَسٍن عِسِرَيِلَ بّ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نَ مْولِ رَفِرِشِ سِ فبّتّ يٌ بّ.نٍيٍ لُمَ عَلَ شَ سّرِيّيٍ كٌلٌنتَرٍيَ نَن كُي.وٌ شَ عَلَتَلَ مَتْشْ!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لَتَلَ مَتْشْ.عَ لَنمَ عَلَتَلَ شَ مَتْشْ بّيتِ رَ.قٍ قَنيِ نَ عَ ر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نَ فبِلٍنقٍ دَرِ سَلَمُ تِ رَ،عَ عِسِرَيِلَ شَ مِشِ رَقَمَ نّ كٍلِقٍ كٌنيِيَ كُي،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ْورْ مِشِيٍ رَلِمَنِيَمَ،عَ عٍ رَيَلَنمَ عٍ شَ قُرٍ كُي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تُنبُييٍ كْنتِ كٌلٌن،عَ عٍ بِرِن شِلِمَ عٍ شِلِ ر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ن مَرِفِ عَلَتَلَ سّنبّ فبٌ،دَن مُ نَ عَ شَ قَهَامُي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مِشِ مَفٌرٌشِ بُن تِمَ،كْنْ عَ يّتّ عِفبٌي شَ قٍ كَنَ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بّيتِ بَ عَلَتَلَ بّ تَنتُي رَ،وٌ شَ بّيتِ بَ عَلَ بّ كْرَيٍ شُي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2026-08-15T13:58:26Z</dcterms:created>
  <dcterms:modified xsi:type="dcterms:W3CDTF">2026-08-15T13:58:26Z</dcterms:modified>
  <dc:title>Bible.com.au: يَبُرَ 147:1-20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