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71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46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دْنشُييٍ يَ رَبْو مَ،عَ مِشِ مَفٌرٌشِيٍ شُن نَكٍلِمَ،عَ تِنشِنتْييٍ شَنُمَ،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 مّينِمَ شْحّيٍ مَ،عَ كِرِدِيٍ نُن كَاحّ فِنّيٍ بُن تِمَ،كْنْ عَ مِشِ حَاشِيٍ تَن شُن نَكَنَمَ نّ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ِيٌنِ، وٌ مَرِفِ عَلَتَلَ شَ مَنفّيَ مُ حْنمَ عَبَدَن.وٌ شَ عَلَتَلَ مَتْشْ!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شَ مَلِ فبٌ عَدَ مَ شَ مَلِ بّ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عَلَتَلَ مَتْشْ!ﭑ نِي شَ عَلَتَلَ مَتْشْ،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ﭑ شَ عَ مَتْشْ ﭑ مَ سِمَيَ بِرِن نَ.ﭑ ﭑ مَرِفِ عَلَتَلَ مَتْشْمَ نّ بّيتِ رَ، قَننِ ﭑ نَ ﭑ نِي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نَشَ وٌ يّتّ تَشُ مِشِ شُنفبٍيٍ رَ،بَرِ مَ عَدَ مَدِيٍ نَ عٍ رَ، نَشٍيٍ مُ نْمَ مِشِ رَكِسِدٍ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ٍ نِي بَمَ نّ عٍ قَتٍ عِ، عٍ فبِلٍن بّندّ.نَ لْشْي يَتِ، عٍ نَشَن حَنِفٍشِ، نَ بِرِن حْنمَ نّ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سّيوّ نَ مِشِ بّ، يَشُبَ مَرِفِ عَلَ نَشَن مَلِمَ.سّيوّ نَ مِشِ بّ، نَشَن عَ شَشِلِ تِمَ عَ مَرِفِ عَلَتَلَ رَ،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 نَشَن كٌورٍ نُن بْشِ دَا،عَلَ نَشَن بَا نُن عَ كُي سٍيٍ بِرِن دَا،دُفُتّفّحَ نَ عَلَ نَشَن بّ عَبَدَن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تْوحّفّتْييٍ شُن مَقَلَمَ،عَ دٌنسٍ قِمَ كَامّتْييٍ مَ،عَ فٍيلِمَنِيٍ رَ مِنِمَ فٍيلِ كُي،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2026-06-15T08:08:19Z</dcterms:created>
  <dcterms:modified xsi:type="dcterms:W3CDTF">2026-06-15T08:08:19Z</dcterms:modified>
  <dc:title>Bible.com.au: يَبُرَ 146:1-10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