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ْنشُييٍ يَ رَبْو مَ،عَ مِشِ مَفٌرٌشِيٍ شُن نَكٍلِمَ،عَ تِنشِنتْييٍ شَنُم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ّينِمَ شْحّيٍ مَ،عَ كِرِدِيٍ نُن كَاحّ فِنّيٍ بُن تِمَ،كْنْ عَ مِشِ حَاشِيٍ تَن شُن نَكَنَمَ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ٌنِ، وٌ مَرِفِ عَلَتَلَ شَ مَنفّيَ مُ حْنمَ عَبَدَن.وٌ شَ عَلَتَلَ مَتْشْ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لِ فبٌ عَدَ مَ شَ مَلِ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ﭑ نِي شَ عَلَتَلَ مَتْشْ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عَ مَتْشْ ﭑ مَ سِمَيَ بِرِن نَ.ﭑ ﭑ مَرِفِ عَلَتَلَ مَتْشْمَ نّ بّيتِ رَ، قَننِ ﭑ نَ ﭑ نِي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وٌ يّتّ تَشُ مِشِ شُنفبٍيٍ رَ،بَرِ مَ عَدَ مَدِيٍ نَ عٍ رَ، نَشٍيٍ مُ نْمَ مِشِ رَكِسِ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ِي بَمَ نّ عٍ قَتٍ عِ، عٍ فبِلٍن بّندّ.نَ لْشْي يَتِ، عٍ نَشَن حَنِفٍشِ، نَ بِرِن حْن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، يَشُبَ مَرِفِ عَلَ نَشَن مَلِمَ.سّيوّ نَ مِشِ بّ، نَشَن عَ شَشِلِ تِمَ عَ مَرِفِ عَلَتَلَ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ن كٌورٍ نُن بْشِ دَا،عَلَ نَشَن بَا نُن عَ كُي سٍيٍ بِرِن دَا،دُفُتّفّحَ نَ عَلَ نَشَن بّ عَبَدَ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ْوحّفّتْييٍ شُن مَقَلَمَ،عَ دٌنسٍ قِمَ كَامّتْييٍ مَ،عَ فٍيلِمَنِيٍ رَ مِنِمَ فٍيلِ كُي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2026-08-15T13:59:19Z</dcterms:created>
  <dcterms:modified xsi:type="dcterms:W3CDTF">2026-08-15T13:59:19Z</dcterms:modified>
  <dc:title>Bible.com.au: يَبُرَ 146:1-10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