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4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كَابَنَكٌي نُن شَنُنتٍيَعَلَ مَتْشْيدَوُدَ شَ 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مَنفّ عَلَ، ﭑ عِ مَتْشْمَ نّ،ﭑ عِ شِلِ تَنتُمَ نّ عَبَدَن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شْ يٌ لْشْ ﭑ عِ مَتْشْمَ نّ،ﭑ عِ شِلِ تَنتُمَ نّ عَبَدَن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سّنبّ فبٌ، مَتْشْي بِرِن نَ عَ تَن نَن بّ،عَدَ مَدِ مُ نْمَ سٌدٍ نَ بِرِن كُي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ِ وَشَتِ مِشِيٍ قَمَ نّ عِ شَ كَابَنَكٌي قَلَدٍ بٌورٍ وَشَتِ مِشِيٍ بّ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قَمَ نّ عِ شَ نْرّ تٌقَنيِ مَسٍندٍ.ﭑ لُمَ نّ عِ شَ كَابَنَكٌي مَحْشُن ن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قَمَ نّ عِ سّنبّ مَفَاشُشِ شَ قٍ قَلَدٍ.ﭑ لُمَ نّ عِ شَ كَابَنَكٌي مَسٍن ن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قَمَ نّ حّلّشِندٍ عِ شَ هِننّ شُنفبٍ رَ،عٍ عِ شَ تِنشِنيِ مَسٍنمَ نّ بّيتِ سّيوَشِ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هِننّ مِشِ رَ، عَ كِنِكِنِ،عَ دِحّشِ، عَ شَ شَنُنتٍيَ فبٌ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قٍ قَنيِ رَبَمَ مِشِ بِرِن بّ،عَ كِنِكِنِ عَ شَ دَالِ بِرِن 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شَ دَالِيٍ بِرِن عِ مَتْشْمَ نّ،عِ شَ سّنِيّنتْييٍ عِ تَنتُمَ نّ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عِ شَ مَنفّيَ شُنفبٍ شَ قٍ مَسٍنمَ نّ،عٍ عِ سّنبّ شَ قٍ قَلَمَ نّ،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كٌ مِشِيٍ شَ عِ شَ كَابَنَكٌي كٌلٌن،عَ نُن عِ شَ مَنفّيَ نْرْشِ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مَنفّيَ مُ حْنمَ نّ،عِ شَ نْي بُمَ نّ عَبَدَن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بِرَ مِشِ مَلِمَ،عَ مِشِ مَفٌرٌشِ شُن نَكٍلِمَ نّ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ُنِحَ بِرِن عَ شَشِلِ تِشِ عِ رَ،عِ تَن نَن عٍ بَلٌمَ عَ وَشَتِ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َن نَن عِ بّلّشّ رَبِمَ،عِ بِرِن نَوَ سَ عٍ هَيِ نَ نَشَن م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تِنشِن عَ شَ قٍ بِرِن كُي،عَ دُفُتّفّشِ عَ شَ دَالِيٍ م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مَكْرّ عَ مَشَندِلَيٍ رَ،نَشٍيٍ عَ مَشَندِ مَ عٍ بْحّ قِيشّ ر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َ يَرَفَاشُييٍ وَشْنقٍ رَبَمَ نّ،عَ عٍ شَ دُبَ سُشُمَ نّ، عَ عٍ رَكِسِ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عَ شَنُنتٍنيِيٍ مَكَنتَمَ نّ،كْنْ عَ مِشِ حَاشِيٍ بِرِن سْنتْمَ نّ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دّ عَلَتَلَ مَتْشْمَ نّ.دَالِ شَ عَ شِلِ سّنِيّنشِ مَتْشْ تّمُي بِرِن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2026-10-19T10:56:46Z</dcterms:created>
  <dcterms:modified xsi:type="dcterms:W3CDTF">2026-10-19T10:56:46Z</dcterms:modified>
  <dc:title>Bible.com.au: يَبُرَ 145:1-21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