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ٍ نَ عَدَ مَدِ رَ عَلَ بّ؟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تَنتُي نَ عَلَتَلَ بّ، نَشَن قِندِشِ ﭑ مَ قَنيٍ رَ،نَشَن ﭑ بّلّشّ رَوَلِمَ عَ شَ فٍرٍ كُي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قِندِشِ ﭑ شَنُنتٍنيِ سّنبّمَ رَ،نَشَن قِندِشِ ﭑ كَنتَمَ نُن ﭑ نَكِسِمَ رَ،نَشَن نْمَ ﭑ يَشُييٍ رَ عَلَكٌ ﭑ شَ كَنتَرِ سْتْ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مُنسٍ نَ عَدَ مَ رَ عِ تٌ قَ مّينِشِ عَ مَ؟مُنسٍ نَ عَدَ مَ شَ دِ رَ عِ تٌ قَ عِ حْشْ سَشِ عَ شْن م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لُشِ نّ عَلْ حّنفِ قٌيٍ،عَ شَ سِمَيَ دَنفِمَ نّ عَلْ نِينِ دَنفِمَ كِ نَش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كٌورٍ رَبِ عِ فٌرٌقٍ رَ،عِ قَ دِن فٍيَيٍ رَ عَلَكٌ تُورِ شَ 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ٍيَمَكْنيِ رَبُلَ يَشُييٍ رَيٍنسٍنقٍ رَ.شَلِيٍ وٌلِ عَلَكٌ عٍ شَ سِف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بّلّشّ عِتَلَ كٍلِقٍ كٌورٍ مَ،عَلَكٌ عِ شَ ﭑ نَكِسِ، عِ شَ ﭑ نَتَنفَ ﭑ يَشُييٍ مَعَلْ مِشِ رَتَنفَمَ مْرْنيِيٍ مَ كِ نَش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كِسِ وُلٍ قَلّيٍ مَ نَشٍيٍ وَ مَ ﭑ مَدَشُق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بّيتِ نّينّ بَمَ نّ عِ بّ ﭑ مَ كْرَ لُوتِ قُ دَاشِ شُي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مَتْشْمَ نّ، عِ تَن نَشَن مَنفّيٍ شُن نَكٍلِمَ،نَشَن عِ شَ كٌنيِ دَوُدَ رَتَنفَمَ سَنتِدّفّمَ حَاشِ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كِسِ، ﭑ نَتَنفَ ﭑ يَشُييٍ مَ،نَشَن وُلٍ قَلَمَ مِشِ مَدَشُقٍ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مُشُ شَ دِ شّمّيٍ قَنمَ نّ عَلْ وُرِ بِلِيٍ،مُشُ شَ دِ فِنّيٍ تٌقَنمَ نّ عَلْ كْنتِفِبَ،نَشٍيٍ مَسٌلِشِ مَنفّ بَنشِ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شَ بَنشِيٍ رَقٍمَ نّ دَشَمُي مْولِ بِرِن نَ،مُشُ شَ فْورّيٍ وُيَمَ نّ عَ وُلُ وُلُ مَ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شَ نِنفٍيٍ شُنفبٌمَ نّ،لَنيُرُ يٌ مُ لُمَ عٍ مَ،عٍ قُرِ مُ بِرَ مَ،سْنشْي مُ مّمَ مُشُ مَلَندٍيٍ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حَمَ بّ عَلَ قَمَ يِ قٍ مْولِ رَبَدٍ نَشَن نَ.سّيوّ نَ حَمَ بّ عَلَتَلَ قِندِشِ نَشَن مَرِفِ عَلَ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2026-10-19T10:57:21Z</dcterms:created>
  <dcterms:modified xsi:type="dcterms:W3CDTF">2026-10-19T10:57:21Z</dcterms:modified>
  <dc:title>Bible.com.au: يَبُرَ 144:1-15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