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4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يٍ نَ عِبَ، عِ شَ عِ شَ دُفُتّفّحَ مَسٍن ﭑ بّ،بَرِ مَ ﭑ شَشِلِ تِشِ عِ تَن نَن نَ.ﭑ حّرّ كِرَ مَسٍن ﭑ بّ،بَرِ مَ ﭑ شَشِلِ تِشِ عِ تَن نَن ن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نَتَنفَ ﭑ يَشُييٍ مَ،بَرِ مَ ﭑ كَنتَرِ سْتْمَ عِ نِينِ نَن بُن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رَن عِ وَشْنقٍ رَبَقٍ رَ،بَرِ مَ عِ تَن نَن نَ ﭑ مَرِفِ عَلَ رَ.عِ شَشِلِ سّنِيّنشِ شَ ﭑ تِ كِرَ قَنيِ شْن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ﭑ نَكِسِ عِ شِلِ شَ قٍ رَ،عِ شَ ﭑ بَ تْورّ كُي عِ شَ تِنشِنيِ شَ قٍ رَ،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يَشُييٍ دّ بَلَن عِ شَ دُفُتّفّحَ شَ قٍ رَ،عِ شَ ﭑ فٍرٍقَيٍ شُن نَكَنَ،بَرِ مَ عِ شَ كٌنيِ نَن لَنشِ ﭑ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َشَندِ هَفِفّعَلَ مَشَندِدَوُدَ شَ بّيت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تُلِ مَتِ ﭑ مَ مَشَندِ رَ،عِ شَ كِنِكِنِ ﭑ وَ شُي مَ.عِ شَ ﭑ مَ دُبَ سُشُ عِ شَ دُفُتّفّحَ نُن عِ شَ تِنشِنيِ شَ قٍ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شَ كٌنيِ مَكِيتِ، بَرِ مَ دَالِ يٌ مُ تِنشِن عِ يَ ع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 بِرَ مَ نّ ﭑ قْشْ رَ،عَ ﭑ بٌرٌنمَ نّ بْشِ مَ،عَ ﭑ لُمَ نّ قَشّ نِينِ بُن مَ عَلْ قَشَمِشِي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ﭑ شَشِلِ بَرَ عِقُ. لِمَنِيَ بَرَ بَ ﭑ ي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تُمَ نّ لْشْي دَنفِشِيٍ مَ،ﭑ نَ ﭑ شَشِلِ رَ سِفَمَ عِ شَ وَلِ بِرِن مَ،ﭑ نَ ﭑ حْشْ رَ سِفَ عِ شَ دَالِيٍ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بّلّشّ عِتَلَمَ نّ عِ بّ،ﭑ نِي عِ قٍنمَ نّ عَلْ فبٍنفبٍرٍنيِ يٍ قٍنمَ كِ نَشّ. حّنفِ رَتٍ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يَندِ، عِ شُلُن ﭑ يَابِقٍ رَ.لِمَنِيَ بَرَ فّ بَدٍ ﭑ يِ رَ.عِ نَشَ عِ كٌبٍ رَ سٌ ﭑ نَ،شَ نَ مُ ﭑ لُمَ نّ عَلْ قَشَمِشِيٍ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2026-08-15T14:00:00Z</dcterms:created>
  <dcterms:modified xsi:type="dcterms:W3CDTF">2026-08-15T14:00:00Z</dcterms:modified>
  <dc:title>Bible.com.au: يَبُرَ 143:1-12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