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9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4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مِنِ فٍيلِ كُي، عَلَكٌ ﭑ شَ عِ شِلِ مَتْشْ.نَ كُي تِنشِنتْييٍ قَمَ نّ عٍ مَلَندٍ ﭑ يِرٍ عِ شَ هِننّ شَ قٍ ر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نشَنِيَتْي شَ كَنتَرِعَلَ مَشَندِ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وُدَ شَ لْننِ بّيتِ عَ تٌ نُ نَ قْنمّ رَ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 ﭑ شُي رَتٍمَ عَلَتَلَ نَن مَ كِنِكِنِ شَ قٍ ر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 ﭑ مَ كْنتْقِلِ دّنتّفّمَ عَ تَن نَن بّ،ﭑ نَ ﭑ مَ نِمِسّ يَ بَ عَ بّ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ِمَنِيَ نَ بَ ﭑ يِ رَ، عِ تَن ﭑ سِفَدٍ كٌلٌن.عٍ بَرَ فَنتَنيِ تٍ ﭑ بّ ﭑ مَ كِرَ ر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بِلِنيِ مَتٌ؛ مِشِ يٌ مُ نَ ﭑ بّ،كَنتَرِ مُ نَ ﭑ بّ، مّينِمَ يٌ مُ نَ ﭑ بّ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عِ تَن نَن كٍرٍن ثٍتِ نَ ﭑ بّ سْنْن.عِ كٍرٍن نَن قِندِشِ ﭑ كَنتَمَ رَ يِ دُنِحَ بّندّ قُحِ قَرِ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ﭑ وَ شُي مّ، بَرِ مَ ﭑ سّنبّ بِرِن بَرَ حْن.ﭑ بَ ﭑ كٍرِ مَيٍ يِ رَ، بَرِ مَ عٍ سّنبّ فبٌ ﭑ بّ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2026-06-15T08:22:04Z</dcterms:created>
  <dcterms:modified xsi:type="dcterms:W3CDTF">2026-06-15T08:22:04Z</dcterms:modified>
  <dc:title>Bible.com.au: يَبُرَ 142:1-8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