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41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ﭑ مَرِفِ عَلَتَلَ، ﭑ يَ تِشِ عِ تَن نَ.ﭑ كَنتَرِ تٌمَ عِ سّيتِ مَ، عِ نَشَ ﭑ نِي رَبٌلٌ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تَنفَ فَنتَنيِيٍ مَ عٍ نَشٍيٍ تٍمَ ﭑ بّ،ﭑ نَتَنفَ مِشِ حَاشِيٍ شَ يّلّيٍ 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تَن شَ سُشُ نٍيٍ رَ، ﭑ تَن شَ كِسِ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يٍ شَ فَنتَنيِعَلَ مَشَند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بّيتِعَلَتَلَ، ﭑ بَرَ عِ مَشَندِ، عِ شُلُن ﭑ مَلِقٍ رَ،عِ شَ عِ تُلِ مَتِ ﭑ مَ مَشَندِ ر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دُبَ شَ تٍ عِ مَبِرِ عَلْ سُرَيِ شِرِ،ﭑ مَ بّلّشّ تِ شَ لُ عَلْ نُنمَرٍ سّرّشّ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ﭑ دّ مَكَنتَعَلَكٌ قٍ حَاشِ يٌ نَشَ مِنِ ﭑ دّ كُي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تِن ﭑ بْحّ شَ سِفَ قٍ حَاشِ مَ،ﭑ نَشَ لَن وَلِ كٌبِ رَبَيٍ مَ ﭑ مَ فٍينِ شَ قٍ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تِنشِنتْي ﭑ بْنبْ، عَ قَن ﭑ بّ،عَ شَ شُرُي قَن عَلْ لَبُندّ نَشَن سَمَ ﭑ قَتٍ مَ.ﭑ مُ تٌندِ مَ نَ قٍ رَ.كْنْ ﭑ عَلَ مَشَندِ مَ عَ شَ مِشِ حَاشِ وَشْنقٍ كَن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كِيتِسَيٍ شَ رَدِن فٍلٍنيِ رَ.مِشِ حَاشِيٍ شَ عَ كٌلٌن ﭑ مَ مَسٍنيِ قَن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عَ قَلَ، «مُشُ شْرِيٍ بَرَ يٍنسٍن عَلِفِيَمَ،عَلْ شّ سَ بْشِ بُشَمَ كِ نَشّ.»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2026-08-15T13:59:05Z</dcterms:created>
  <dcterms:modified xsi:type="dcterms:W3CDTF">2026-08-15T13:59:05Z</dcterms:modified>
  <dc:title>Bible.com.au: يَبُرَ 141:1-10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