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40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نَكِسِمَ سّنبّمَ،نَشَن ﭑ نَتَنفَمَ ﭑ فٍرٍ لْشْي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تِن مِشِ كٌبِيٍ وَشْنقٍ رَ،عِ نَشَ نَ سْونّيَ عٍ بّ عَلَكٌ عٍ شُن نَشَ قَ رَكٍلِ. حّنفِ رَتٍ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فٍرٍقَيٍ شَ قٍ حَاشِ مَشِرِشِيٍ شَ فبِلٍن عٍ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ّ وٌلٍ شَ دْشْ عٍ شُن نَ،عٍ شَ رَدِن تّ شْورَ، عٍ نَشَ قَ مِنِ نَ كُي سْنْ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حَاشِ رَبَيٍ نَشَ سَبَتِ يِ بْشِ مَ،تْورّ نَن تُن شَ رَفِرِ عٍ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كٌلٌن عَلَتَلَ كِيتِ قَنيِ سَمَ نّ مِسِكِينّيٍ بّ،عَ نْندِ قِمَ سٍتَرٍيٍ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يٍ عِ شِلِ مَتْشْمَ نّ،نْندِلَيٍ كِسِمَ نّ عِ يَ ع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كٌبِ عَلْ بْشِمَسٍ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نَتَنفَ مِشِ حَاشِيٍ يِ رَ،نَشٍيٍ وَ مَ ﭑ تْورْقٍ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نَتّ تٌنفٌمَ عٍ بْحّ مَ فٍرٍ مَسٌقٍ رَ لْشْ يٌ لْشْ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وْيّنيِ شْنْ عَلْ بْشِمَسٍ شَ شْنّ. حّنفِ رَت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ﭑ نَتَنفَ مِشِ حَاشِيٍ بّلّشّ عِ.عِ شَ ﭑ نَتَنفَ مِشِ كٌبِيٍ مَ نَشٍيٍ وَ مَ ﭑ نَبِرَق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نَتَنفَ يّتّ عِفبٌي شَ فَنتَنيِ نُن لُوتِيٍ مَ،نَشٍيٍ يّلّيٍ عِتَلَمَ ﭑ مَ كِرَيٍ رَ ﭑ سُشُقٍ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مَرِفِ عَلَ نَن عِ رَ.عِ شَ عِ تُلِ مَتِ ﭑ وَ شُي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2026-08-15T13:59:22Z</dcterms:created>
  <dcterms:modified xsi:type="dcterms:W3CDTF">2026-08-15T13:59:22Z</dcterms:modified>
  <dc:title>Bible.com.au: يَبُرَ 140:1-14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