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presProps" Target="presProps.xml"/>
  <Relationship Id="rId14" Type="http://schemas.openxmlformats.org/officeDocument/2006/relationships/viewProps" Target="viewProps.xml"/>
  <Relationship Id="rId1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65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4:1-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حَاشُحَ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َوُدَ شَ بّيتِ بّيتِبَيٍ شَ مَنفّ بّشَشِلِتَرٍ عَ قَلَمَ عَ بْحّ كُي، «عَلَ مُ نَ.»عَ بْحّ بَرَ كَنَ، عَ حَاشُحَ نَن تُن نَبَمَ.قٍ قَنيِ رَبَيٍ مُ نَ سْنْن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عَ يَ رَفٌرٌقٍ عَدَ مَدِيٍ مَ كٍلِ عَرِيَننَ،عَ شَ عَ تٌ شَ لْننِلَ ندٍ نَ نَ نَشَن عَلَ قٍنم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بِرِن بَرَ كِرَ بّحِن، عٍ حَاشُ.هَلِ قٍ قَنيِ رَبَمَ كٍرٍن مُ نَ سْنْن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مَحْشُنيِ قَنيِ مُ نَ قٍ كٌبِ رَبَيٍ بّ؟عٍ نَ ﭑ مَ حَمَ شَ فٍينِ نَن تُن دٌنقٍ.عٍ مُ عَلَتَلَ شِلِمَ قٍقٍ مَ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كْنْ عٍ قَمَ سّرّندٍ عَلَ يَ رَ،نَشَن نَ تِنشِنتْييٍ يَ مَ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بَرَ وَ سٍتَرٍيٍ وَشْنقٍ كَنَقٍ،كْنْ عٍ كَنتَ مَرِفِ عَلَتَلَ نَ نَ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ندٍ قَمَ كِسِ رَ عِسِرَيِلَ بّ كٍلِقٍ سِيٌن؟عَلَتَلَ نَن قَمَ عَ شَ حَمَ رَ مِنِدٍ كٌنيِيَ كُي.يَشُبَ بْنسْي سّيوَ مَ نّ، عِسِرَيِلَ حّلّشِنمَ نّ!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00">
  <a:themeElements>
    <a:clrScheme name="Theme1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0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0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2026-06-15T07:57:30Z</dcterms:created>
  <dcterms:modified xsi:type="dcterms:W3CDTF">2026-06-15T07:57:30Z</dcterms:modified>
  <dc:title>Bible.com.au: يَبُرَ 14:1-7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