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اشُح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شَشِلِتَرٍ عَ قَلَمَ عَ بْحّ كُي، «عَلَ مُ نَ.»عَ بْحّ بَرَ كَنَ، عَ حَاشُحَ نَن تُن نَبَمَ.قٍ قَنيِ رَبَيٍ مُ نَ سْنْ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يَ رَفٌرٌقٍ عَدَ مَدِيٍ مَ كٍلِ عَرِيَننَ،عَ شَ عَ تٌ شَ لْننِلَ ندٍ نَ نَ نَشَن عَلَ قٍن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بِرِن بَرَ كِرَ بّحِن، عٍ حَاشُ.هَلِ قٍ قَنيِ رَبَمَ كٍرٍن مُ نَ سْنْ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حْشُنيِ قَنيِ مُ نَ قٍ كٌبِ رَبَيٍ بّ؟عٍ نَ ﭑ مَ حَمَ شَ فٍينِ نَن تُن دٌنقٍ.عٍ مُ عَلَتَلَ شِلِمَ قٍق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قَمَ سّرّندٍ عَلَ يَ رَ،نَشَن نَ تِنشِنتْييٍ ي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َرَ وَ سٍتَرٍيٍ وَشْنقٍ كَنَقٍ،كْنْ عٍ كَنتَ مَرِفِ عَلَتَلَ نَ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قَمَ كِسِ رَ عِسِرَيِلَ بّ كٍلِقٍ سِيٌن؟عَلَتَلَ نَن قَمَ عَ شَ حَمَ رَ مِنِدٍ كٌنيِيَ كُي.يَشُبَ بْنسْي سّيوَ مَ نّ، عِسِرَيِلَ حّلّشِنمَ نّ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14:1-7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